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315" r:id="rId2"/>
    <p:sldId id="318" r:id="rId3"/>
    <p:sldId id="346" r:id="rId4"/>
    <p:sldId id="261" r:id="rId5"/>
    <p:sldId id="262" r:id="rId6"/>
    <p:sldId id="263" r:id="rId7"/>
    <p:sldId id="347" r:id="rId8"/>
    <p:sldId id="264" r:id="rId9"/>
    <p:sldId id="316" r:id="rId10"/>
    <p:sldId id="266" r:id="rId11"/>
    <p:sldId id="317" r:id="rId12"/>
    <p:sldId id="326" r:id="rId13"/>
    <p:sldId id="314" r:id="rId14"/>
    <p:sldId id="343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29" r:id="rId23"/>
    <p:sldId id="344" r:id="rId24"/>
    <p:sldId id="330" r:id="rId25"/>
    <p:sldId id="331" r:id="rId26"/>
    <p:sldId id="292" r:id="rId27"/>
    <p:sldId id="290" r:id="rId28"/>
    <p:sldId id="291" r:id="rId29"/>
    <p:sldId id="288" r:id="rId30"/>
    <p:sldId id="334" r:id="rId31"/>
    <p:sldId id="335" r:id="rId32"/>
    <p:sldId id="332" r:id="rId33"/>
    <p:sldId id="333" r:id="rId34"/>
    <p:sldId id="337" r:id="rId35"/>
    <p:sldId id="338" r:id="rId36"/>
    <p:sldId id="339" r:id="rId37"/>
    <p:sldId id="340" r:id="rId38"/>
    <p:sldId id="342" r:id="rId39"/>
    <p:sldId id="348" r:id="rId40"/>
    <p:sldId id="349" r:id="rId41"/>
    <p:sldId id="350" r:id="rId42"/>
    <p:sldId id="351" r:id="rId43"/>
    <p:sldId id="352" r:id="rId44"/>
    <p:sldId id="353" r:id="rId45"/>
    <p:sldId id="354" r:id="rId46"/>
    <p:sldId id="355" r:id="rId47"/>
    <p:sldId id="256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9" autoAdjust="0"/>
    <p:restoredTop sz="94434" autoAdjust="0"/>
  </p:normalViewPr>
  <p:slideViewPr>
    <p:cSldViewPr snapToGrid="0">
      <p:cViewPr varScale="1">
        <p:scale>
          <a:sx n="123" d="100"/>
          <a:sy n="123" d="100"/>
        </p:scale>
        <p:origin x="12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E70061-7BC9-4915-92D8-612049A01743}" type="datetimeFigureOut">
              <a:rPr lang="en-ZA" smtClean="0"/>
              <a:t>2024/02/24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54EC7A-09B3-4628-BF28-5D6455E73033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78347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4EC7A-09B3-4628-BF28-5D6455E73033}" type="slidenum">
              <a:rPr lang="en-ZA" smtClean="0"/>
              <a:t>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98569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7415-32B9-4527-904F-AF91D84EA59C}" type="datetimeFigureOut">
              <a:rPr lang="en-ZA" smtClean="0"/>
              <a:t>2024/02/24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25810-B006-4CFB-A016-00159E2EC6E5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68976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7415-32B9-4527-904F-AF91D84EA59C}" type="datetimeFigureOut">
              <a:rPr lang="en-ZA" smtClean="0"/>
              <a:t>2024/02/24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25810-B006-4CFB-A016-00159E2EC6E5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65450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7415-32B9-4527-904F-AF91D84EA59C}" type="datetimeFigureOut">
              <a:rPr lang="en-ZA" smtClean="0"/>
              <a:t>2024/02/24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25810-B006-4CFB-A016-00159E2EC6E5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48433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83627-DCF5-49B6-AC75-60B49936C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AA5530-2035-4436-9083-CB339EF66A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608C7-82E9-491E-9459-4B22D10DE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FCCE-54FA-4720-B80A-317524A3D033}" type="datetimeFigureOut">
              <a:rPr lang="en-SG" smtClean="0"/>
              <a:t>24/2/2024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EF7F3-F7CD-42A6-8ED7-64E3C34AE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4084D-7BC3-4FA1-AA1C-5C496B5FB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E9B61-94C2-4D30-9FE5-CD48B8F4529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8272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7415-32B9-4527-904F-AF91D84EA59C}" type="datetimeFigureOut">
              <a:rPr lang="en-ZA" smtClean="0"/>
              <a:t>2024/02/24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25810-B006-4CFB-A016-00159E2EC6E5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06315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7415-32B9-4527-904F-AF91D84EA59C}" type="datetimeFigureOut">
              <a:rPr lang="en-ZA" smtClean="0"/>
              <a:t>2024/02/24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25810-B006-4CFB-A016-00159E2EC6E5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18520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7415-32B9-4527-904F-AF91D84EA59C}" type="datetimeFigureOut">
              <a:rPr lang="en-ZA" smtClean="0"/>
              <a:t>2024/02/24</a:t>
            </a:fld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25810-B006-4CFB-A016-00159E2EC6E5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44411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7415-32B9-4527-904F-AF91D84EA59C}" type="datetimeFigureOut">
              <a:rPr lang="en-ZA" smtClean="0"/>
              <a:t>2024/02/24</a:t>
            </a:fld>
            <a:endParaRPr lang="en-Z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25810-B006-4CFB-A016-00159E2EC6E5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37445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7415-32B9-4527-904F-AF91D84EA59C}" type="datetimeFigureOut">
              <a:rPr lang="en-ZA" smtClean="0"/>
              <a:t>2024/02/24</a:t>
            </a:fld>
            <a:endParaRPr lang="en-Z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25810-B006-4CFB-A016-00159E2EC6E5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175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7415-32B9-4527-904F-AF91D84EA59C}" type="datetimeFigureOut">
              <a:rPr lang="en-ZA" smtClean="0"/>
              <a:t>2024/02/24</a:t>
            </a:fld>
            <a:endParaRPr lang="en-Z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25810-B006-4CFB-A016-00159E2EC6E5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90857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7415-32B9-4527-904F-AF91D84EA59C}" type="datetimeFigureOut">
              <a:rPr lang="en-ZA" smtClean="0"/>
              <a:t>2024/02/24</a:t>
            </a:fld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25810-B006-4CFB-A016-00159E2EC6E5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46778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C7415-32B9-4527-904F-AF91D84EA59C}" type="datetimeFigureOut">
              <a:rPr lang="en-ZA" smtClean="0"/>
              <a:t>2024/02/24</a:t>
            </a:fld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25810-B006-4CFB-A016-00159E2EC6E5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66689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C7415-32B9-4527-904F-AF91D84EA59C}" type="datetimeFigureOut">
              <a:rPr lang="en-ZA" smtClean="0"/>
              <a:t>2024/02/24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25810-B006-4CFB-A016-00159E2EC6E5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5042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42666" y="228647"/>
            <a:ext cx="10515600" cy="1325563"/>
          </a:xfrm>
        </p:spPr>
        <p:txBody>
          <a:bodyPr>
            <a:normAutofit/>
          </a:bodyPr>
          <a:lstStyle/>
          <a:p>
            <a:r>
              <a:rPr lang="en-ZA" sz="7200" dirty="0">
                <a:latin typeface="Algerian" panose="04020705040A02060702" pitchFamily="82" charset="0"/>
              </a:rPr>
              <a:t>Lord’s work in Africa 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85" y="1269242"/>
            <a:ext cx="7544910" cy="54591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76207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356315-229D-4389-B3BB-6286978A5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40" y="365125"/>
            <a:ext cx="11794434" cy="390249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lgerian" panose="04020705040A02060702" pitchFamily="82" charset="0"/>
              </a:rPr>
              <a:t>John 4:24 “god is spirit and those who worship him must worship in spirit and truth”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40" y="1459599"/>
            <a:ext cx="5205657" cy="440928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27B179C-5881-4730-AEF3-9ACED6D943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655" y="1719015"/>
            <a:ext cx="6286830" cy="4317656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50731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C7E49-F359-4491-857B-6DF11C3EC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738191" cy="50951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lgerian" panose="04020705040A02060702" pitchFamily="82" charset="0"/>
              </a:rPr>
              <a:t>Places of Worship</a:t>
            </a:r>
            <a:endParaRPr lang="en-SG" dirty="0">
              <a:latin typeface="Algerian" panose="04020705040A02060702" pitchFamily="8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E4AFF7-10E7-4451-849E-426BFEB0E3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165" y="1825625"/>
            <a:ext cx="3922644" cy="471793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41EA8BE-2D99-4272-AF1D-E4A4D70070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87827"/>
            <a:ext cx="5966791" cy="441392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92186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6472DC-65F4-4FCA-BE71-DA7D9F941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369818"/>
            <a:ext cx="7296150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42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AF8DE6-9D6D-46BE-BDEA-46A432505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0565" y="298867"/>
            <a:ext cx="8194277" cy="41675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lgerian" panose="04020705040A02060702" pitchFamily="82" charset="0"/>
              </a:rPr>
              <a:t>Baptism in Botswana Villages </a:t>
            </a:r>
            <a:endParaRPr lang="en-SG" dirty="0">
              <a:latin typeface="Algerian" panose="04020705040A02060702" pitchFamily="82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400" y="1486419"/>
            <a:ext cx="5652871" cy="42385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D379E1D-E178-4992-B2AC-10AFB6D334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86419"/>
            <a:ext cx="4939748" cy="44579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15555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4351-D035-4D8B-A915-0497DBA89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809850" cy="49626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lgerian" panose="04020705040A02060702" pitchFamily="82" charset="0"/>
              </a:rPr>
              <a:t>Baptism in crocodile waters Zimbabwe</a:t>
            </a:r>
            <a:endParaRPr lang="en-SG" dirty="0">
              <a:latin typeface="Algerian" panose="04020705040A02060702" pitchFamily="82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33345C0-4D1F-4BB2-A107-275856B750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67669"/>
            <a:ext cx="5181600" cy="466724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2BF89DD2-7AF0-40FC-8EEC-BBA63231CE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34" y="1825625"/>
            <a:ext cx="4086717" cy="43513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11667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7952A-03B8-45F5-B8BF-29456AAE7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1570" y="272360"/>
            <a:ext cx="4643229" cy="60228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lgerian" panose="04020705040A02060702" pitchFamily="82" charset="0"/>
              </a:rPr>
              <a:t>Men Training</a:t>
            </a:r>
            <a:endParaRPr lang="en-SG" dirty="0">
              <a:latin typeface="Algerian" panose="04020705040A02060702" pitchFamily="8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263E45-4794-42ED-A3FA-F3C3A09745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433" y="1023658"/>
            <a:ext cx="7083058" cy="55619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0020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08936-E5EC-409F-A9A5-F46289E74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35" y="365126"/>
            <a:ext cx="8256103" cy="46976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lgerian" panose="04020705040A02060702" pitchFamily="82" charset="0"/>
              </a:rPr>
              <a:t>Life in an African village</a:t>
            </a:r>
            <a:endParaRPr lang="en-SG" dirty="0">
              <a:latin typeface="Algerian" panose="04020705040A02060702" pitchFamily="82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36DBAD-D875-45C5-94E6-3AF6CEAB2A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53" y="1111210"/>
            <a:ext cx="6616744" cy="48237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8093EEC-9DF2-4186-8920-9F415528A3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55797"/>
            <a:ext cx="5181600" cy="3490993"/>
          </a:xfrm>
        </p:spPr>
      </p:pic>
    </p:spTree>
    <p:extLst>
      <p:ext uri="{BB962C8B-B14F-4D97-AF65-F5344CB8AC3E}">
        <p14:creationId xmlns:p14="http://schemas.microsoft.com/office/powerpoint/2010/main" val="3506564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5B866-0645-407A-98ED-3785FB467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12965" cy="57577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lgerian" panose="04020705040A02060702" pitchFamily="82" charset="0"/>
              </a:rPr>
              <a:t>Basic living conditions very poor</a:t>
            </a:r>
            <a:endParaRPr lang="en-SG" dirty="0">
              <a:latin typeface="Algerian" panose="04020705040A02060702" pitchFamily="82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33D3D82-CF11-40D9-85EE-BBE2B16710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990" y="1893518"/>
            <a:ext cx="5261113" cy="463268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0DFCFA9-CDF1-42F4-AD55-DF982A74A0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10710" y="1949109"/>
            <a:ext cx="4919591" cy="42406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11849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46E67-6E5B-4344-95CF-D48DEF0EC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9366"/>
            <a:ext cx="5125277" cy="54848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lgerian" panose="04020705040A02060702" pitchFamily="82" charset="0"/>
              </a:rPr>
              <a:t>Outside kitchens</a:t>
            </a:r>
            <a:endParaRPr lang="en-SG" dirty="0">
              <a:latin typeface="Algerian" panose="04020705040A02060702" pitchFamily="82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B855D1B-E36A-46F1-A394-35CABE685E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625" y="1489326"/>
            <a:ext cx="5181600" cy="4785578"/>
          </a:xfrm>
          <a:ln w="76200">
            <a:solidFill>
              <a:schemeClr val="tx1"/>
            </a:solidFill>
          </a:ln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4154EB-E844-4084-9604-CC77D06E36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08891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A90E7-0892-4487-814E-81164735B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991" y="365126"/>
            <a:ext cx="6655905" cy="46976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lgerian" panose="04020705040A02060702" pitchFamily="82" charset="0"/>
              </a:rPr>
              <a:t>Hard living conditions</a:t>
            </a:r>
            <a:endParaRPr lang="en-SG" dirty="0">
              <a:latin typeface="Algerian" panose="04020705040A02060702" pitchFamily="82" charset="0"/>
            </a:endParaRP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30BFC37B-EF64-4571-A240-448A97EDA7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6" y="1463653"/>
            <a:ext cx="5181600" cy="4253947"/>
          </a:xfrm>
          <a:ln w="76200">
            <a:solidFill>
              <a:schemeClr val="tx1"/>
            </a:solidFill>
          </a:ln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7C5B80A-7930-4348-BB42-D781CA5136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463653"/>
            <a:ext cx="5181600" cy="44807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10761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C234C3-FE53-477A-8F2D-960BE4C85B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67" y="331305"/>
            <a:ext cx="7744837" cy="6135756"/>
          </a:xfrm>
        </p:spPr>
      </p:pic>
    </p:spTree>
    <p:extLst>
      <p:ext uri="{BB962C8B-B14F-4D97-AF65-F5344CB8AC3E}">
        <p14:creationId xmlns:p14="http://schemas.microsoft.com/office/powerpoint/2010/main" val="436778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50ADE-89E3-4500-B25F-C0832F371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74" y="365126"/>
            <a:ext cx="5764696" cy="48301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lgerian" panose="04020705040A02060702" pitchFamily="82" charset="0"/>
              </a:rPr>
              <a:t>Food preparations </a:t>
            </a:r>
            <a:endParaRPr lang="en-SG" dirty="0">
              <a:latin typeface="Algerian" panose="04020705040A02060702" pitchFamily="82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275182-A849-4032-980A-6FEACC7AD1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35" y="1364974"/>
            <a:ext cx="6704867" cy="434534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4D1A4FC-BC0B-437B-A1D1-11CEE1D463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333" y="2266433"/>
            <a:ext cx="5181600" cy="3657288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12388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9728D-265F-423A-B899-E263669E6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21626" cy="43000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lgerian" panose="04020705040A02060702" pitchFamily="82" charset="0"/>
              </a:rPr>
              <a:t>Village transport</a:t>
            </a:r>
            <a:endParaRPr lang="en-SG" dirty="0">
              <a:latin typeface="Algerian" panose="04020705040A02060702" pitchFamily="82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9F228FD-8E83-41D4-8318-075871BB40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1577009"/>
            <a:ext cx="5900530" cy="4479233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A847CF8-2CAE-4C0F-85C7-B2C8D2771A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01818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A4AD3-9500-4632-9EEF-28C75DCE1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5761384" cy="68179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lgerian" panose="04020705040A02060702" pitchFamily="82" charset="0"/>
              </a:rPr>
              <a:t>Children of Africa</a:t>
            </a:r>
            <a:endParaRPr lang="en-SG" dirty="0">
              <a:latin typeface="Algerian" panose="04020705040A02060702" pitchFamily="82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6090AA-B352-4519-B5E7-BDAD4F43B2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E75C52-9CB7-4410-B87B-B7C7747585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88531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F076C-9A7C-4106-B274-8C198BC2D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3582"/>
            <a:ext cx="7152861" cy="17745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lgerian" panose="04020705040A02060702" pitchFamily="82" charset="0"/>
              </a:rPr>
              <a:t>Ivy teaching the children</a:t>
            </a:r>
            <a:endParaRPr lang="en-SG" dirty="0">
              <a:latin typeface="Algerian" panose="04020705040A02060702" pitchFamily="82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94EF32E-61D4-4743-927E-46DD310534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689" y="2184803"/>
            <a:ext cx="5181600" cy="3886200"/>
          </a:xfrm>
          <a:ln w="76200">
            <a:solidFill>
              <a:schemeClr val="tx1"/>
            </a:solidFill>
          </a:ln>
        </p:spPr>
      </p:pic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BE871A59-CC5F-4F63-9833-875F1CD5F4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297557" cy="3886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994888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AC9398-C4FB-4EB0-94E3-C3E97EFDAE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56" y="418186"/>
            <a:ext cx="5754427" cy="492570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91464DC-8A8F-4CD9-8615-0B8F7BCC3B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39" y="1314632"/>
            <a:ext cx="6522720" cy="4497375"/>
          </a:xfrm>
        </p:spPr>
      </p:pic>
    </p:spTree>
    <p:extLst>
      <p:ext uri="{BB962C8B-B14F-4D97-AF65-F5344CB8AC3E}">
        <p14:creationId xmlns:p14="http://schemas.microsoft.com/office/powerpoint/2010/main" val="2769598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4B4EAF-7AAB-40F3-AE3F-BD93E0A258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" y="19893"/>
            <a:ext cx="6181929" cy="4883441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35DBCC5-A805-41C5-BFD5-93B6F916EF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046" y="2119472"/>
            <a:ext cx="5681870" cy="44403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99527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8093" y="1270589"/>
            <a:ext cx="6134382" cy="47780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647" y="1160877"/>
            <a:ext cx="5978634" cy="49974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921522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000" y="1139785"/>
            <a:ext cx="6272014" cy="44947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73011" y="1079685"/>
            <a:ext cx="6272016" cy="46149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76626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68" y="1027906"/>
            <a:ext cx="5806762" cy="50299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9987" y="1433045"/>
            <a:ext cx="6246256" cy="43589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53884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952" y="1588136"/>
            <a:ext cx="5924285" cy="40568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989" y="1027906"/>
            <a:ext cx="6075611" cy="51773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24005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FF7A94-228A-47AA-813D-6EDA52F79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75" y="261131"/>
            <a:ext cx="8447650" cy="63357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3472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897EF-ADA4-4BBD-8A17-3D0A46868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925" y="239230"/>
            <a:ext cx="6039678" cy="46976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lgerian" panose="04020705040A02060702" pitchFamily="82" charset="0"/>
              </a:rPr>
              <a:t>Subsistence farmers</a:t>
            </a:r>
            <a:endParaRPr lang="en-SG" dirty="0">
              <a:latin typeface="Algerian" panose="04020705040A02060702" pitchFamily="82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7D8EF3-7FE1-486C-B0E4-8F44CD830E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21" y="1183550"/>
            <a:ext cx="6567603" cy="4925702"/>
          </a:xfrm>
          <a:ln w="38100">
            <a:solidFill>
              <a:schemeClr val="tx1"/>
            </a:solidFill>
          </a:ln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84A677E-345A-4B4E-9217-72EEFE2D48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193" y="1912421"/>
            <a:ext cx="6344478" cy="4571997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23768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CADC6-4AB9-4C29-8DC7-46DC388F4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7338392" cy="54848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lgerian" panose="04020705040A02060702" pitchFamily="82" charset="0"/>
              </a:rPr>
              <a:t>All farming done by hand</a:t>
            </a:r>
            <a:endParaRPr lang="en-SG" dirty="0">
              <a:latin typeface="Algerian" panose="04020705040A02060702" pitchFamily="82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6E9A147-1B84-4E92-A904-19194C1C52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3" y="1448816"/>
            <a:ext cx="5332510" cy="472108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EC27790-2667-4C2C-BACF-F289B57AA5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77" y="1547446"/>
            <a:ext cx="5726723" cy="4488727"/>
          </a:xfrm>
        </p:spPr>
      </p:pic>
    </p:spTree>
    <p:extLst>
      <p:ext uri="{BB962C8B-B14F-4D97-AF65-F5344CB8AC3E}">
        <p14:creationId xmlns:p14="http://schemas.microsoft.com/office/powerpoint/2010/main" val="41144750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F0CCB-7F56-4BB2-88B1-7149E09B8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878" y="349803"/>
            <a:ext cx="11134243" cy="58903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lgerian" panose="04020705040A02060702" pitchFamily="82" charset="0"/>
              </a:rPr>
              <a:t>Dry conditions DUE TO Persistent DROUGHT</a:t>
            </a:r>
            <a:endParaRPr lang="en-SG" dirty="0">
              <a:latin typeface="Algerian" panose="04020705040A02060702" pitchFamily="82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FB7B51B-E258-4A48-8032-7A154141A6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8" y="1364974"/>
            <a:ext cx="6116522" cy="5277125"/>
          </a:xfrm>
          <a:ln w="38100">
            <a:solidFill>
              <a:schemeClr val="tx1"/>
            </a:solidFill>
          </a:ln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BC58399A-6EBC-467B-93D0-17E4FED57F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270" y="1498875"/>
            <a:ext cx="5278810" cy="5009322"/>
          </a:xfrm>
        </p:spPr>
      </p:pic>
    </p:spTree>
    <p:extLst>
      <p:ext uri="{BB962C8B-B14F-4D97-AF65-F5344CB8AC3E}">
        <p14:creationId xmlns:p14="http://schemas.microsoft.com/office/powerpoint/2010/main" val="16964719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7EA4A-D9D2-4D50-84E9-D93E13AA4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469" y="342075"/>
            <a:ext cx="5019261" cy="53602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lgerian" panose="04020705040A02060702" pitchFamily="82" charset="0"/>
              </a:rPr>
              <a:t>Regular Drought </a:t>
            </a:r>
            <a:endParaRPr lang="en-SG" dirty="0">
              <a:latin typeface="Algerian" panose="04020705040A02060702" pitchFamily="82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227659C-D062-4012-AE01-B988C73B16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73426"/>
            <a:ext cx="5019261" cy="5516359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3E6F1071-8737-4E0A-BD71-EBBE3E94DB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541" y="878098"/>
            <a:ext cx="4060212" cy="57116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242484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937E95-4779-4B4B-802F-7C63CE3C7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754" y="325315"/>
            <a:ext cx="8276492" cy="620736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484181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C9F09-43C6-4043-84BE-805DC459E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74" y="250825"/>
            <a:ext cx="11595651" cy="941872"/>
          </a:xfrm>
        </p:spPr>
        <p:txBody>
          <a:bodyPr/>
          <a:lstStyle/>
          <a:p>
            <a:r>
              <a:rPr lang="en-US" dirty="0">
                <a:latin typeface="Algerian" panose="04020705040A02060702" pitchFamily="82" charset="0"/>
              </a:rPr>
              <a:t>You Loving brethren heard their plea</a:t>
            </a:r>
            <a:endParaRPr lang="en-SG" dirty="0">
              <a:latin typeface="Algerian" panose="04020705040A02060702" pitchFamily="82" charset="0"/>
            </a:endParaRP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711DF82D-5258-40F1-AD5B-570C589494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369" y="2058194"/>
            <a:ext cx="5181600" cy="3886200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8" name="Content Placeholder 37">
            <a:extLst>
              <a:ext uri="{FF2B5EF4-FFF2-40B4-BE49-F238E27FC236}">
                <a16:creationId xmlns:a16="http://schemas.microsoft.com/office/drawing/2014/main" id="{3F81A50A-DD1D-40C2-B054-EC77CAA9CC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05715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F4F36-E2F3-4E62-8D62-C11A039E1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563678" cy="48301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lgerian" panose="04020705040A02060702" pitchFamily="82" charset="0"/>
              </a:rPr>
              <a:t>Food purchased and loaded</a:t>
            </a:r>
            <a:endParaRPr lang="en-SG" dirty="0">
              <a:latin typeface="Algerian" panose="04020705040A02060702" pitchFamily="82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76F2527-53D6-4107-9CA5-F17B9D9E9A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67" y="1485900"/>
            <a:ext cx="5944659" cy="445849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BD1E685F-A40C-4D9B-A856-56541FDC27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83" y="1359176"/>
            <a:ext cx="5181600" cy="4711942"/>
          </a:xfr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932279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6FDA5-067D-4429-9D0A-2EBC57A91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8107018" cy="45651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lgerian" panose="04020705040A02060702" pitchFamily="82" charset="0"/>
              </a:rPr>
              <a:t>Food delivered to our brethren</a:t>
            </a:r>
            <a:endParaRPr lang="en-SG" dirty="0">
              <a:latin typeface="Algerian" panose="04020705040A02060702" pitchFamily="82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0953A5E-503C-4657-AC0B-79B6222F29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97" y="1211660"/>
            <a:ext cx="5912907" cy="4434680"/>
          </a:xfrm>
          <a:ln w="76200">
            <a:solidFill>
              <a:schemeClr val="tx1"/>
            </a:solidFill>
          </a:ln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2FFA785F-BF65-443F-A759-824EEA859C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981" y="2230472"/>
            <a:ext cx="5683203" cy="426240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518833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DB72E-EFB8-4FEF-93E6-C68E91608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61" y="365125"/>
            <a:ext cx="9197009" cy="88057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lgerian" panose="04020705040A02060702" pitchFamily="82" charset="0"/>
              </a:rPr>
              <a:t>Brethren grateful to receive your gift</a:t>
            </a:r>
            <a:endParaRPr lang="en-SG" dirty="0">
              <a:latin typeface="Algerian" panose="04020705040A02060702" pitchFamily="82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09C81C-099C-423F-B706-BAD305491E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60593"/>
            <a:ext cx="5181600" cy="388140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6742B73-B2A9-4DF7-ACFF-0CC2833F67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531" y="1825625"/>
            <a:ext cx="4534938" cy="4351338"/>
          </a:xfrm>
        </p:spPr>
      </p:pic>
    </p:spTree>
    <p:extLst>
      <p:ext uri="{BB962C8B-B14F-4D97-AF65-F5344CB8AC3E}">
        <p14:creationId xmlns:p14="http://schemas.microsoft.com/office/powerpoint/2010/main" val="33845895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A4862-E138-455F-A9A6-87276275F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475"/>
            <a:ext cx="7813431" cy="886264"/>
          </a:xfrm>
        </p:spPr>
        <p:txBody>
          <a:bodyPr/>
          <a:lstStyle/>
          <a:p>
            <a:r>
              <a:rPr lang="en-US" dirty="0">
                <a:latin typeface="Algerian" panose="04020705040A02060702" pitchFamily="82" charset="0"/>
              </a:rPr>
              <a:t>Long term food solutions</a:t>
            </a:r>
            <a:endParaRPr lang="en-SG" dirty="0">
              <a:latin typeface="Algerian" panose="04020705040A02060702" pitchFamily="82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C64C881-3E82-45F9-A337-19828F4D17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364566"/>
            <a:ext cx="3890689" cy="51875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230A435-D9D1-4507-A33F-BC6D3153EC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35" y="1464713"/>
            <a:ext cx="5841609" cy="438120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1960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234" y="365125"/>
            <a:ext cx="8216595" cy="695049"/>
          </a:xfrm>
        </p:spPr>
        <p:txBody>
          <a:bodyPr/>
          <a:lstStyle/>
          <a:p>
            <a:endParaRPr lang="en-Z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26" y="150125"/>
            <a:ext cx="9601209" cy="65082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011498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D3068-EDFF-45E2-BF56-70B1A1781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lgerian" panose="04020705040A02060702" pitchFamily="82" charset="0"/>
              </a:rPr>
              <a:t>Wells drilled for each congregation in Zimbabwe</a:t>
            </a:r>
            <a:endParaRPr lang="en-SG" sz="4000" dirty="0">
              <a:latin typeface="Algerian" panose="04020705040A02060702" pitchFamily="82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C025A79-69ED-4223-B657-ACC29E3477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1BFCD23-EC72-4227-ABE1-D4C0916886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622" y="2058194"/>
            <a:ext cx="5181600" cy="3886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887854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E13AC-FA0F-48E2-B6D4-CB058558A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09821"/>
          </a:xfrm>
        </p:spPr>
        <p:txBody>
          <a:bodyPr>
            <a:normAutofit/>
          </a:bodyPr>
          <a:lstStyle/>
          <a:p>
            <a:r>
              <a:rPr lang="en-US" dirty="0">
                <a:latin typeface="Algerian" panose="04020705040A02060702" pitchFamily="82" charset="0"/>
              </a:rPr>
              <a:t>Sola pumps installed </a:t>
            </a:r>
            <a:endParaRPr lang="en-SG" dirty="0">
              <a:latin typeface="Algerian" panose="04020705040A02060702" pitchFamily="82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57C1D95-7682-4083-9E4E-EA6BB9AD7F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04" y="2058194"/>
            <a:ext cx="5181600" cy="3886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86992B5-28FC-4233-887C-36442C6E74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37533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5C922-58E5-40ED-A3C8-7642FB229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7524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lgerian" panose="04020705040A02060702" pitchFamily="82" charset="0"/>
              </a:rPr>
              <a:t>Water tanks and Taps installed</a:t>
            </a:r>
            <a:endParaRPr lang="en-SG" dirty="0">
              <a:latin typeface="Algerian" panose="04020705040A02060702" pitchFamily="8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3995A4-B106-43EF-A0CF-DEBEA5C15C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63" y="1085763"/>
            <a:ext cx="6963508" cy="52226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900385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50539-F093-454C-8B6D-2902C5707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87790"/>
          </a:xfrm>
        </p:spPr>
        <p:txBody>
          <a:bodyPr/>
          <a:lstStyle/>
          <a:p>
            <a:r>
              <a:rPr lang="en-US" dirty="0">
                <a:latin typeface="Algerian" panose="04020705040A02060702" pitchFamily="82" charset="0"/>
              </a:rPr>
              <a:t>Fencing material bought</a:t>
            </a:r>
            <a:endParaRPr lang="en-SG" dirty="0">
              <a:latin typeface="Algerian" panose="04020705040A02060702" pitchFamily="82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B97C35C-4DAD-4374-806F-DE3046F729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123" y="1825625"/>
            <a:ext cx="3725683" cy="4351338"/>
          </a:xfrm>
          <a:ln w="76200">
            <a:solidFill>
              <a:schemeClr val="tx1"/>
            </a:solidFill>
          </a:ln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A4ACE02-D72E-403D-BBA9-DF538021EB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4026777" cy="43513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123282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DC34F-8CAF-4D4E-BE3A-4B96BDC0B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520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lgerian" panose="04020705040A02060702" pitchFamily="82" charset="0"/>
              </a:rPr>
              <a:t>Fields fenced and prepared</a:t>
            </a:r>
            <a:endParaRPr lang="en-SG" dirty="0">
              <a:latin typeface="Algerian" panose="04020705040A02060702" pitchFamily="82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288C8A4-D06A-4955-B18C-3358A0020E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8" y="1755287"/>
            <a:ext cx="5562273" cy="417170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724C677-C404-41B0-9488-F281EC0B0C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81" y="1999076"/>
            <a:ext cx="5243696" cy="39279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288006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FB4EA-3461-42B7-8AB1-AA397AA7E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lgerian" panose="04020705040A02060702" pitchFamily="82" charset="0"/>
              </a:rPr>
              <a:t>Fields planted</a:t>
            </a:r>
            <a:endParaRPr lang="en-SG" dirty="0">
              <a:latin typeface="Algerian" panose="04020705040A02060702" pitchFamily="82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9350D9F-8C48-44B0-8463-0BDD8DDDCE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91" y="1196403"/>
            <a:ext cx="6010422" cy="483137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0B5FDB1-AEAB-4ED2-BD9D-97C5DAECBD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751" y="1223889"/>
            <a:ext cx="5181600" cy="434515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36485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ADAE2-C6BD-40A3-8326-68A1DFD2A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554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lgerian" panose="04020705040A02060702" pitchFamily="82" charset="0"/>
              </a:rPr>
              <a:t>Success the harvest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A106B2B-1908-43F1-A50D-1072DC66BD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1322362"/>
            <a:ext cx="5669280" cy="46220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45D14B6-355C-4E3F-A2A1-F0C7DDC21E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252" y="1322362"/>
            <a:ext cx="5181600" cy="46220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358797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A0145-C6FD-47E1-A42A-29731A871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116"/>
            <a:ext cx="10833652" cy="1325563"/>
          </a:xfrm>
        </p:spPr>
        <p:txBody>
          <a:bodyPr/>
          <a:lstStyle/>
          <a:p>
            <a:pPr marR="0" rtl="0"/>
            <a:r>
              <a:rPr lang="en-ZA" b="0" i="0" u="sng" strike="noStrike" baseline="0" dirty="0">
                <a:solidFill>
                  <a:srgbClr val="FF0000"/>
                </a:solidFill>
                <a:latin typeface="Algerian" panose="04020705040A02060702" pitchFamily="82" charset="0"/>
              </a:rPr>
              <a:t>CHALANGES IN THE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C85A8-CE05-40E4-8B23-FCDAE5D728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1)The distance I travel each month is an average of 4000 -5000 miles per month on bad roads , my pick-up takes a hammering and does not last longer than 3 years without becoming unreliable .New vehicles are very expensive in South Africa .</a:t>
            </a:r>
          </a:p>
          <a:p>
            <a:r>
              <a:rPr lang="en-US" dirty="0"/>
              <a:t>2)Price of gas has direct impact on my work due to distances traveled and put pressure on my budget  .</a:t>
            </a:r>
          </a:p>
          <a:p>
            <a:pPr marL="0" indent="0">
              <a:buNone/>
            </a:pP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426942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90152"/>
            <a:ext cx="6274904" cy="1325563"/>
          </a:xfrm>
        </p:spPr>
        <p:txBody>
          <a:bodyPr/>
          <a:lstStyle/>
          <a:p>
            <a:r>
              <a:rPr lang="en-ZA" dirty="0" err="1"/>
              <a:t>bBa</a:t>
            </a:r>
            <a:endParaRPr lang="en-Z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15" y="123359"/>
            <a:ext cx="9144000" cy="66112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12686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25" y="476518"/>
            <a:ext cx="10672549" cy="60917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49639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3F7964-7B18-49AF-BBF5-17AFA7C5C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921" y="80312"/>
            <a:ext cx="8350288" cy="677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565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477E87-309D-4105-81DA-B7A16BB74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075584" cy="54848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lgerian" panose="04020705040A02060702" pitchFamily="82" charset="0"/>
              </a:rPr>
              <a:t>Places of Worship</a:t>
            </a:r>
            <a:endParaRPr lang="en-SG" dirty="0">
              <a:latin typeface="Algerian" panose="04020705040A020607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6" y="1545930"/>
            <a:ext cx="5648787" cy="46209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29B67FE-731F-4055-82DE-3520296A42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04728"/>
            <a:ext cx="5800036" cy="490330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91210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DC610C7-9422-4074-B832-369186F9F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317" y="913606"/>
            <a:ext cx="5655365" cy="774562"/>
          </a:xfrm>
        </p:spPr>
        <p:txBody>
          <a:bodyPr>
            <a:normAutofit/>
          </a:bodyPr>
          <a:lstStyle/>
          <a:p>
            <a:r>
              <a:rPr lang="en-US" dirty="0">
                <a:latin typeface="Algerian" panose="04020705040A02060702" pitchFamily="82" charset="0"/>
              </a:rPr>
              <a:t>Places of Worship </a:t>
            </a:r>
            <a:endParaRPr lang="en-SG" dirty="0">
              <a:latin typeface="Algerian" panose="04020705040A02060702" pitchFamily="8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ABBCBC-7388-41DD-BBF1-EA4A8ED763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1917517"/>
            <a:ext cx="5181600" cy="3886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3E1083C-F6F8-421B-A784-E2A7527EC3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31" y="1688168"/>
            <a:ext cx="5736609" cy="45436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92949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</TotalTime>
  <Words>211</Words>
  <Application>Microsoft Office PowerPoint</Application>
  <PresentationFormat>Widescreen</PresentationFormat>
  <Paragraphs>38</Paragraphs>
  <Slides>47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Algerian</vt:lpstr>
      <vt:lpstr>Arial</vt:lpstr>
      <vt:lpstr>Calibri</vt:lpstr>
      <vt:lpstr>Calibri Light</vt:lpstr>
      <vt:lpstr>Office Theme</vt:lpstr>
      <vt:lpstr>Lord’s work in Africa </vt:lpstr>
      <vt:lpstr>PowerPoint Presentation</vt:lpstr>
      <vt:lpstr>PowerPoint Presentation</vt:lpstr>
      <vt:lpstr>PowerPoint Presentation</vt:lpstr>
      <vt:lpstr>bBa</vt:lpstr>
      <vt:lpstr>PowerPoint Presentation</vt:lpstr>
      <vt:lpstr>PowerPoint Presentation</vt:lpstr>
      <vt:lpstr>Places of Worship</vt:lpstr>
      <vt:lpstr>Places of Worship </vt:lpstr>
      <vt:lpstr>John 4:24 “god is spirit and those who worship him must worship in spirit and truth”</vt:lpstr>
      <vt:lpstr>Places of Worship</vt:lpstr>
      <vt:lpstr>PowerPoint Presentation</vt:lpstr>
      <vt:lpstr>Baptism in Botswana Villages </vt:lpstr>
      <vt:lpstr>Baptism in crocodile waters Zimbabwe</vt:lpstr>
      <vt:lpstr>Men Training</vt:lpstr>
      <vt:lpstr>Life in an African village</vt:lpstr>
      <vt:lpstr>Basic living conditions very poor</vt:lpstr>
      <vt:lpstr>Outside kitchens</vt:lpstr>
      <vt:lpstr>Hard living conditions</vt:lpstr>
      <vt:lpstr>Food preparations </vt:lpstr>
      <vt:lpstr>Village transport</vt:lpstr>
      <vt:lpstr>Children of Africa</vt:lpstr>
      <vt:lpstr>Ivy teaching the children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Subsistence farmers</vt:lpstr>
      <vt:lpstr>All farming done by hand</vt:lpstr>
      <vt:lpstr>Dry conditions DUE TO Persistent DROUGHT</vt:lpstr>
      <vt:lpstr>Regular Drought </vt:lpstr>
      <vt:lpstr>PowerPoint Presentation</vt:lpstr>
      <vt:lpstr>You Loving brethren heard their plea</vt:lpstr>
      <vt:lpstr>Food purchased and loaded</vt:lpstr>
      <vt:lpstr>Food delivered to our brethren</vt:lpstr>
      <vt:lpstr>Brethren grateful to receive your gift</vt:lpstr>
      <vt:lpstr>Long term food solutions</vt:lpstr>
      <vt:lpstr>Wells drilled for each congregation in Zimbabwe</vt:lpstr>
      <vt:lpstr>Sola pumps installed </vt:lpstr>
      <vt:lpstr>Water tanks and Taps installed</vt:lpstr>
      <vt:lpstr>Fencing material bought</vt:lpstr>
      <vt:lpstr>Fields fenced and prepared</vt:lpstr>
      <vt:lpstr>Fields planted</vt:lpstr>
      <vt:lpstr>Success the harvest </vt:lpstr>
      <vt:lpstr>CHALANGES IN THE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Lords work in Africa</dc:title>
  <dc:creator>Warren</dc:creator>
  <cp:lastModifiedBy>Steven Estes</cp:lastModifiedBy>
  <cp:revision>128</cp:revision>
  <dcterms:created xsi:type="dcterms:W3CDTF">2017-06-26T11:18:31Z</dcterms:created>
  <dcterms:modified xsi:type="dcterms:W3CDTF">2024-02-24T18:56:50Z</dcterms:modified>
</cp:coreProperties>
</file>