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8" r:id="rId6"/>
    <p:sldId id="267" r:id="rId7"/>
    <p:sldId id="265" r:id="rId8"/>
    <p:sldId id="266" r:id="rId9"/>
  </p:sldIdLst>
  <p:sldSz cx="12192000" cy="6858000"/>
  <p:notesSz cx="6858000" cy="9144000"/>
  <p:embeddedFontLst>
    <p:embeddedFont>
      <p:font typeface="Adobe Garamond Pro Bold" panose="02020702060506020403" pitchFamily="18" charset="0"/>
      <p:bold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5ED"/>
    <a:srgbClr val="20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9BF7-87F1-32BC-49D4-6B2469458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7992E-E0C2-4B83-5751-9DBFA8C96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36813-F785-BD05-3F28-730F51BF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9C5-5C54-443A-90D9-CF967A72F25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E7F77-A8DB-496B-2A23-F0325A7F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3E807-D993-BF61-2112-D1B9FF93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BFFB-A111-42A1-84B6-911F790F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4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EDD7-3732-17DD-9ED3-E3B2B808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737F1-62EF-F48C-FA15-3004CC3DB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3FB3-EEE0-B36F-E71B-E7BC6A63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9C5-5C54-443A-90D9-CF967A72F25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0E9AA-ACAE-EDED-3268-A5FC64EF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0BD7A-1807-9429-B410-BF7DC32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BFFB-A111-42A1-84B6-911F790F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5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689B58-F6BE-C2DB-3FA3-8E847E895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C6A23-F30A-9D2B-707E-E5AD9472F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6F4F0-73B9-1152-34DB-91C5C043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9C5-5C54-443A-90D9-CF967A72F25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73277-75E3-1A57-DEDC-80D61FBE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0E1A-85C1-CAEB-4362-D7808EA8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BFFB-A111-42A1-84B6-911F790F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3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BF33-A788-5C5B-336D-FD1B780B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3E5A-72BE-1BE6-E510-4F41A1C65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3407C-EB1B-C495-735F-5978EB2F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9C5-5C54-443A-90D9-CF967A72F25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23016-32F3-B14C-03FC-5F0EF82D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6CE37-0EB8-18FB-874B-67C57D58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BFFB-A111-42A1-84B6-911F790F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4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8AA3-D263-D15E-958A-683308A3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306AC-8043-A88A-7467-7CED94274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6DAD5-363C-BC96-B4C4-452DA15D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9C5-5C54-443A-90D9-CF967A72F25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0D359-BB02-C48E-9F6B-0AB45993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D7039-720C-7BC3-22A1-3D7248F0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BFFB-A111-42A1-84B6-911F790F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5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F513-7E01-AD72-638A-C42F9C36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A198D-9C66-373F-325E-37A363311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FA1EA-F31F-8234-9F49-7398920FA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0C935-FF1C-6FB0-1B90-FCD87CE6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9C5-5C54-443A-90D9-CF967A72F25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98E71-281E-2AEE-DC60-02B90E58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9FB9E-C0CD-8FA3-3525-979B6FDA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BFFB-A111-42A1-84B6-911F790F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4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69EC-7250-555A-DC2D-9B3B7C94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E8C35-8A11-594B-7F34-FD0D7FBB4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DB0A7-B03D-85C6-E739-1B53B67CB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C4BE6-9B41-8626-94EE-AA9D43E6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E82C42-EE55-2E03-6AE4-175EC249B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4F320-6E97-67B6-5EE1-205865D0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9C5-5C54-443A-90D9-CF967A72F25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C11EC0-8C92-7A2E-D537-31ACFAC9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08581-924C-2738-2429-4AFC41CD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BFFB-A111-42A1-84B6-911F790F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2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B16E-3D93-68CF-38A6-4E08E2F8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AC3AF-F389-283F-38F8-03CED958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9C5-5C54-443A-90D9-CF967A72F25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88F92-B9CE-31CC-AE9D-D0E8A461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4CFDC-08B5-ECA8-7034-C9C76EB2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BFFB-A111-42A1-84B6-911F790F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4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93F98-D6A8-9755-8770-69ECB677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9C5-5C54-443A-90D9-CF967A72F25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DE11B7-208B-8DE0-474F-2D60A51B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6F5D6-4F09-D06B-DC13-C26DCA0D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BFFB-A111-42A1-84B6-911F790F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3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6A298-8ED9-91D6-7EF3-8CDC9324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3031-87FC-AD72-912F-E63775302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F8E2A-F467-E155-AA91-F1E27B5C4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6F2AB-B186-511A-370E-7057C82C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9C5-5C54-443A-90D9-CF967A72F25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10C1D-026A-05F0-8FB0-ACD49F34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A9BA8-5B4A-3DF6-1E87-758D5246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BFFB-A111-42A1-84B6-911F790F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8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93F3-92D8-2880-F720-12D4465A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6DBEC-EC8F-56E2-28B3-79C853C2B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25531-BBD2-7408-5AA0-50A578862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9D881-D43C-B734-255A-F1DE02A8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9C5-5C54-443A-90D9-CF967A72F25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C29FD-1C87-E38C-2D9C-9973D9F0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3412C-A04F-1C7D-E12A-289C68CF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BFFB-A111-42A1-84B6-911F790F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9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172A9F-67B0-FA01-C2E9-FD20C435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308FF-A244-6EB9-DC65-AE639331D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37206-0420-3C80-1982-66ED2CF1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B9C5-5C54-443A-90D9-CF967A72F25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17A7-256E-DB86-AE38-C7148C619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70145-7A14-8A35-97A9-722A15C23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BFFB-A111-42A1-84B6-911F790F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7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75C6D0EA-7A4C-DD4F-98D3-754B93C7A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D2F7B-15E0-C916-D6E4-43736A7FD15A}"/>
              </a:ext>
            </a:extLst>
          </p:cNvPr>
          <p:cNvSpPr txBox="1"/>
          <p:nvPr/>
        </p:nvSpPr>
        <p:spPr>
          <a:xfrm>
            <a:off x="0" y="38201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rgbClr val="20272F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The Three Divisions </a:t>
            </a:r>
          </a:p>
          <a:p>
            <a:pPr algn="ctr"/>
            <a:r>
              <a:rPr lang="en-US" sz="9600" b="1" dirty="0">
                <a:ln w="28575">
                  <a:solidFill>
                    <a:srgbClr val="20272F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Of The Bible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4439B-328F-F42C-4D61-2DA87FAD8034}"/>
              </a:ext>
            </a:extLst>
          </p:cNvPr>
          <p:cNvSpPr txBox="1"/>
          <p:nvPr/>
        </p:nvSpPr>
        <p:spPr>
          <a:xfrm>
            <a:off x="0" y="36840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Please Get A Copy Of The Handout</a:t>
            </a:r>
          </a:p>
        </p:txBody>
      </p:sp>
    </p:spTree>
    <p:extLst>
      <p:ext uri="{BB962C8B-B14F-4D97-AF65-F5344CB8AC3E}">
        <p14:creationId xmlns:p14="http://schemas.microsoft.com/office/powerpoint/2010/main" val="374873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E5D0C8EB-C1AF-0E6D-E6EC-1F9BFBCAD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D2F7B-15E0-C916-D6E4-43736A7FD15A}"/>
              </a:ext>
            </a:extLst>
          </p:cNvPr>
          <p:cNvSpPr txBox="1"/>
          <p:nvPr/>
        </p:nvSpPr>
        <p:spPr>
          <a:xfrm>
            <a:off x="0" y="22860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rgbClr val="20272F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INSPIRATION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4439B-328F-F42C-4D61-2DA87FAD8034}"/>
              </a:ext>
            </a:extLst>
          </p:cNvPr>
          <p:cNvSpPr txBox="1"/>
          <p:nvPr/>
        </p:nvSpPr>
        <p:spPr>
          <a:xfrm>
            <a:off x="0" y="1499613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Strong’s = Divinely breathed in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(God Breathed – from His breath)</a:t>
            </a:r>
          </a:p>
          <a:p>
            <a:pPr algn="ctr"/>
            <a:endParaRPr lang="en-US" sz="4000" i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2 Timothy 3:16-17; 2 Peter 1:20-21;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1Cor. 2:10-13; Ephesians 3:3-5; 1 Cor. 14:37</a:t>
            </a:r>
          </a:p>
        </p:txBody>
      </p:sp>
    </p:spTree>
    <p:extLst>
      <p:ext uri="{BB962C8B-B14F-4D97-AF65-F5344CB8AC3E}">
        <p14:creationId xmlns:p14="http://schemas.microsoft.com/office/powerpoint/2010/main" val="13000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8703C5D2-8124-2C5A-1915-DCD450C01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29"/>
          <a:stretch/>
        </p:blipFill>
        <p:spPr>
          <a:xfrm>
            <a:off x="0" y="4229100"/>
            <a:ext cx="12192000" cy="2628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04439B-328F-F42C-4D61-2DA87FAD8034}"/>
              </a:ext>
            </a:extLst>
          </p:cNvPr>
          <p:cNvSpPr txBox="1"/>
          <p:nvPr/>
        </p:nvSpPr>
        <p:spPr>
          <a:xfrm>
            <a:off x="895833" y="164983"/>
            <a:ext cx="21119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Law</a:t>
            </a:r>
          </a:p>
          <a:p>
            <a:pPr algn="r"/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Scripture</a:t>
            </a:r>
          </a:p>
          <a:p>
            <a:pPr algn="r"/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Promises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C02C89-CF24-456A-DB10-F7F6DD9D8310}"/>
              </a:ext>
            </a:extLst>
          </p:cNvPr>
          <p:cNvSpPr/>
          <p:nvPr/>
        </p:nvSpPr>
        <p:spPr>
          <a:xfrm>
            <a:off x="0" y="4229100"/>
            <a:ext cx="12192000" cy="160825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C7D5ED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D2F7B-15E0-C916-D6E4-43736A7FD15A}"/>
              </a:ext>
            </a:extLst>
          </p:cNvPr>
          <p:cNvSpPr txBox="1"/>
          <p:nvPr/>
        </p:nvSpPr>
        <p:spPr>
          <a:xfrm>
            <a:off x="1" y="228600"/>
            <a:ext cx="4445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8575">
                  <a:noFill/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Patriarchal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74C15-05F5-D44A-8EAB-29A88ECE4FBB}"/>
              </a:ext>
            </a:extLst>
          </p:cNvPr>
          <p:cNvSpPr txBox="1"/>
          <p:nvPr/>
        </p:nvSpPr>
        <p:spPr>
          <a:xfrm>
            <a:off x="3230571" y="164983"/>
            <a:ext cx="8961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To Patriarchs</a:t>
            </a:r>
          </a:p>
          <a:p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Genesis 1 – Exodus 19</a:t>
            </a:r>
          </a:p>
          <a:p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Genesis 12:1 – 3 </a:t>
            </a:r>
          </a:p>
          <a:p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8703C5D2-8124-2C5A-1915-DCD450C01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29"/>
          <a:stretch/>
        </p:blipFill>
        <p:spPr>
          <a:xfrm>
            <a:off x="0" y="4229100"/>
            <a:ext cx="12192000" cy="2628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C02C89-CF24-456A-DB10-F7F6DD9D8310}"/>
              </a:ext>
            </a:extLst>
          </p:cNvPr>
          <p:cNvSpPr/>
          <p:nvPr/>
        </p:nvSpPr>
        <p:spPr>
          <a:xfrm>
            <a:off x="0" y="4229100"/>
            <a:ext cx="12192000" cy="160825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C7D5ED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D2F7B-15E0-C916-D6E4-43736A7FD15A}"/>
              </a:ext>
            </a:extLst>
          </p:cNvPr>
          <p:cNvSpPr txBox="1"/>
          <p:nvPr/>
        </p:nvSpPr>
        <p:spPr>
          <a:xfrm>
            <a:off x="1" y="228600"/>
            <a:ext cx="48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28575">
                  <a:noFill/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Mosaical</a:t>
            </a:r>
            <a:endParaRPr lang="en-US" sz="3600" b="1" dirty="0">
              <a:ln w="28575">
                <a:noFill/>
              </a:ln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74C15-05F5-D44A-8EAB-29A88ECE4FBB}"/>
              </a:ext>
            </a:extLst>
          </p:cNvPr>
          <p:cNvSpPr txBox="1"/>
          <p:nvPr/>
        </p:nvSpPr>
        <p:spPr>
          <a:xfrm>
            <a:off x="3230571" y="164983"/>
            <a:ext cx="8961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Through Moses (Acts 13:38 –39)</a:t>
            </a:r>
          </a:p>
          <a:p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Exodus 20 – Acts 1</a:t>
            </a:r>
          </a:p>
          <a:p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Israelites (Ex. 19:5 – 6; 31:12 – 17) </a:t>
            </a:r>
          </a:p>
          <a:p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4439B-328F-F42C-4D61-2DA87FAD8034}"/>
              </a:ext>
            </a:extLst>
          </p:cNvPr>
          <p:cNvSpPr txBox="1"/>
          <p:nvPr/>
        </p:nvSpPr>
        <p:spPr>
          <a:xfrm>
            <a:off x="895833" y="164983"/>
            <a:ext cx="21119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Law</a:t>
            </a:r>
          </a:p>
          <a:p>
            <a:pPr algn="r"/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Scripture</a:t>
            </a:r>
          </a:p>
          <a:p>
            <a:pPr algn="r"/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Effected</a:t>
            </a:r>
          </a:p>
          <a:p>
            <a:pPr algn="r"/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8D3A856-77B8-B14E-5DF9-3A8DF5648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3251" y="0"/>
            <a:ext cx="450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7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8703C5D2-8124-2C5A-1915-DCD450C01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29"/>
          <a:stretch/>
        </p:blipFill>
        <p:spPr>
          <a:xfrm>
            <a:off x="0" y="4229100"/>
            <a:ext cx="12192000" cy="2628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C02C89-CF24-456A-DB10-F7F6DD9D8310}"/>
              </a:ext>
            </a:extLst>
          </p:cNvPr>
          <p:cNvSpPr/>
          <p:nvPr/>
        </p:nvSpPr>
        <p:spPr>
          <a:xfrm>
            <a:off x="0" y="4229100"/>
            <a:ext cx="12192000" cy="160825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C7D5ED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D2F7B-15E0-C916-D6E4-43736A7FD15A}"/>
              </a:ext>
            </a:extLst>
          </p:cNvPr>
          <p:cNvSpPr txBox="1"/>
          <p:nvPr/>
        </p:nvSpPr>
        <p:spPr>
          <a:xfrm>
            <a:off x="1" y="228600"/>
            <a:ext cx="48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28575">
                  <a:noFill/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Mosaical</a:t>
            </a:r>
            <a:endParaRPr lang="en-US" sz="3600" b="1" dirty="0">
              <a:ln w="28575">
                <a:noFill/>
              </a:ln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74C15-05F5-D44A-8EAB-29A88ECE4FBB}"/>
              </a:ext>
            </a:extLst>
          </p:cNvPr>
          <p:cNvSpPr txBox="1"/>
          <p:nvPr/>
        </p:nvSpPr>
        <p:spPr>
          <a:xfrm>
            <a:off x="3230571" y="164983"/>
            <a:ext cx="8961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Through Moses (Acts 13:38 –39)</a:t>
            </a:r>
          </a:p>
          <a:p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Exodus 20 – Acts 1</a:t>
            </a:r>
          </a:p>
          <a:p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Israelites (Ex. 19:5 – 6; 31:12 – 17) </a:t>
            </a:r>
          </a:p>
          <a:p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Hebrews 10: 1 –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4439B-328F-F42C-4D61-2DA87FAD8034}"/>
              </a:ext>
            </a:extLst>
          </p:cNvPr>
          <p:cNvSpPr txBox="1"/>
          <p:nvPr/>
        </p:nvSpPr>
        <p:spPr>
          <a:xfrm>
            <a:off x="895833" y="164983"/>
            <a:ext cx="21119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Law</a:t>
            </a:r>
          </a:p>
          <a:p>
            <a:pPr algn="r"/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Scripture</a:t>
            </a:r>
          </a:p>
          <a:p>
            <a:pPr algn="r"/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Effected</a:t>
            </a:r>
          </a:p>
          <a:p>
            <a:pPr algn="r"/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Not Do</a:t>
            </a:r>
          </a:p>
        </p:txBody>
      </p:sp>
    </p:spTree>
    <p:extLst>
      <p:ext uri="{BB962C8B-B14F-4D97-AF65-F5344CB8AC3E}">
        <p14:creationId xmlns:p14="http://schemas.microsoft.com/office/powerpoint/2010/main" val="9973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8703C5D2-8124-2C5A-1915-DCD450C01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29"/>
          <a:stretch/>
        </p:blipFill>
        <p:spPr>
          <a:xfrm>
            <a:off x="0" y="4229100"/>
            <a:ext cx="12192000" cy="2628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C02C89-CF24-456A-DB10-F7F6DD9D8310}"/>
              </a:ext>
            </a:extLst>
          </p:cNvPr>
          <p:cNvSpPr/>
          <p:nvPr/>
        </p:nvSpPr>
        <p:spPr>
          <a:xfrm>
            <a:off x="0" y="4229100"/>
            <a:ext cx="12192000" cy="160825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C7D5ED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D2F7B-15E0-C916-D6E4-43736A7FD15A}"/>
              </a:ext>
            </a:extLst>
          </p:cNvPr>
          <p:cNvSpPr txBox="1"/>
          <p:nvPr/>
        </p:nvSpPr>
        <p:spPr>
          <a:xfrm>
            <a:off x="1" y="228600"/>
            <a:ext cx="444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8575">
                  <a:noFill/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Christian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74C15-05F5-D44A-8EAB-29A88ECE4FBB}"/>
              </a:ext>
            </a:extLst>
          </p:cNvPr>
          <p:cNvSpPr txBox="1"/>
          <p:nvPr/>
        </p:nvSpPr>
        <p:spPr>
          <a:xfrm>
            <a:off x="3230571" y="164983"/>
            <a:ext cx="8961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Through Christ (John 12:48)</a:t>
            </a:r>
          </a:p>
          <a:p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Acts 2 – Revelation 22</a:t>
            </a:r>
          </a:p>
          <a:p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All People (Eph. 2:11 – 17; Col. 1:14) </a:t>
            </a:r>
          </a:p>
          <a:p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Eph. 1:7; Col. 1:14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4439B-328F-F42C-4D61-2DA87FAD8034}"/>
              </a:ext>
            </a:extLst>
          </p:cNvPr>
          <p:cNvSpPr txBox="1"/>
          <p:nvPr/>
        </p:nvSpPr>
        <p:spPr>
          <a:xfrm>
            <a:off x="895833" y="164983"/>
            <a:ext cx="21119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Law</a:t>
            </a:r>
          </a:p>
          <a:p>
            <a:pPr algn="r"/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Scripture</a:t>
            </a:r>
          </a:p>
          <a:p>
            <a:pPr algn="r"/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Effected</a:t>
            </a:r>
          </a:p>
          <a:p>
            <a:pPr algn="r"/>
            <a:endParaRPr lang="en-US" sz="4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Now…</a:t>
            </a:r>
          </a:p>
        </p:txBody>
      </p:sp>
    </p:spTree>
    <p:extLst>
      <p:ext uri="{BB962C8B-B14F-4D97-AF65-F5344CB8AC3E}">
        <p14:creationId xmlns:p14="http://schemas.microsoft.com/office/powerpoint/2010/main" val="253868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75C6D0EA-7A4C-DD4F-98D3-754B93C7A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2EC6A-39AF-5B03-B1B5-EBB001D577DD}"/>
              </a:ext>
            </a:extLst>
          </p:cNvPr>
          <p:cNvSpPr txBox="1"/>
          <p:nvPr/>
        </p:nvSpPr>
        <p:spPr>
          <a:xfrm>
            <a:off x="0" y="45720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Which Law Do We Follow Today?</a:t>
            </a:r>
          </a:p>
          <a:p>
            <a:pPr algn="ctr"/>
            <a:endParaRPr 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Galatians 3:23 – 29 </a:t>
            </a:r>
          </a:p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Hebrews 10:8 – 10</a:t>
            </a:r>
          </a:p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Galatians 2:21</a:t>
            </a:r>
          </a:p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Garamond Pro Bold" panose="02020702060506020403" pitchFamily="18" charset="0"/>
              </a:rPr>
              <a:t>Galatians 5:2 – 4 </a:t>
            </a:r>
          </a:p>
        </p:txBody>
      </p:sp>
    </p:spTree>
    <p:extLst>
      <p:ext uri="{BB962C8B-B14F-4D97-AF65-F5344CB8AC3E}">
        <p14:creationId xmlns:p14="http://schemas.microsoft.com/office/powerpoint/2010/main" val="6665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185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 Light</vt:lpstr>
      <vt:lpstr>Calibri</vt:lpstr>
      <vt:lpstr>Adobe Garamond Pro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2</cp:revision>
  <dcterms:created xsi:type="dcterms:W3CDTF">2023-01-19T20:00:31Z</dcterms:created>
  <dcterms:modified xsi:type="dcterms:W3CDTF">2023-01-19T21:07:48Z</dcterms:modified>
</cp:coreProperties>
</file>