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D4A1E-870F-DF4B-BA2F-D15553F46643}" v="1945" dt="2021-05-11T00:44:56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6327"/>
  </p:normalViewPr>
  <p:slideViewPr>
    <p:cSldViewPr snapToGrid="0">
      <p:cViewPr varScale="1">
        <p:scale>
          <a:sx n="109" d="100"/>
          <a:sy n="109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Fontenot" userId="c923d7cc9bdea0f7" providerId="LiveId" clId="{5B6D4A1E-870F-DF4B-BA2F-D15553F46643}"/>
    <pc:docChg chg="modSld">
      <pc:chgData name="Dan Fontenot" userId="c923d7cc9bdea0f7" providerId="LiveId" clId="{5B6D4A1E-870F-DF4B-BA2F-D15553F46643}" dt="2021-05-11T00:44:56.368" v="1944" actId="20577"/>
      <pc:docMkLst>
        <pc:docMk/>
      </pc:docMkLst>
      <pc:sldChg chg="modSp modAnim">
        <pc:chgData name="Dan Fontenot" userId="c923d7cc9bdea0f7" providerId="LiveId" clId="{5B6D4A1E-870F-DF4B-BA2F-D15553F46643}" dt="2021-05-08T23:52:05.567" v="394" actId="20577"/>
        <pc:sldMkLst>
          <pc:docMk/>
          <pc:sldMk cId="4245044026" sldId="257"/>
        </pc:sldMkLst>
        <pc:spChg chg="mod">
          <ac:chgData name="Dan Fontenot" userId="c923d7cc9bdea0f7" providerId="LiveId" clId="{5B6D4A1E-870F-DF4B-BA2F-D15553F46643}" dt="2021-05-08T23:52:05.567" v="394" actId="20577"/>
          <ac:spMkLst>
            <pc:docMk/>
            <pc:sldMk cId="4245044026" sldId="257"/>
            <ac:spMk id="2" creationId="{3E1C543F-B28F-0149-9B76-CAB6B264388E}"/>
          </ac:spMkLst>
        </pc:spChg>
      </pc:sldChg>
      <pc:sldChg chg="addSp delSp modSp modAnim">
        <pc:chgData name="Dan Fontenot" userId="c923d7cc9bdea0f7" providerId="LiveId" clId="{5B6D4A1E-870F-DF4B-BA2F-D15553F46643}" dt="2021-05-11T00:44:56.368" v="1944" actId="20577"/>
        <pc:sldMkLst>
          <pc:docMk/>
          <pc:sldMk cId="339177806" sldId="278"/>
        </pc:sldMkLst>
        <pc:spChg chg="mod">
          <ac:chgData name="Dan Fontenot" userId="c923d7cc9bdea0f7" providerId="LiveId" clId="{5B6D4A1E-870F-DF4B-BA2F-D15553F46643}" dt="2021-05-11T00:44:56.368" v="1944" actId="20577"/>
          <ac:spMkLst>
            <pc:docMk/>
            <pc:sldMk cId="339177806" sldId="278"/>
            <ac:spMk id="2" creationId="{3E1C543F-B28F-0149-9B76-CAB6B264388E}"/>
          </ac:spMkLst>
        </pc:spChg>
        <pc:spChg chg="add del mod">
          <ac:chgData name="Dan Fontenot" userId="c923d7cc9bdea0f7" providerId="LiveId" clId="{5B6D4A1E-870F-DF4B-BA2F-D15553F46643}" dt="2021-05-08T00:23:57.981" v="2" actId="767"/>
          <ac:spMkLst>
            <pc:docMk/>
            <pc:sldMk cId="339177806" sldId="278"/>
            <ac:spMk id="3" creationId="{7008CD35-2EC8-5D45-8FE9-457D8D394FFC}"/>
          </ac:spMkLst>
        </pc:spChg>
      </pc:sldChg>
      <pc:sldChg chg="modSp modAnim">
        <pc:chgData name="Dan Fontenot" userId="c923d7cc9bdea0f7" providerId="LiveId" clId="{5B6D4A1E-870F-DF4B-BA2F-D15553F46643}" dt="2021-05-09T02:19:06.933" v="1919" actId="20577"/>
        <pc:sldMkLst>
          <pc:docMk/>
          <pc:sldMk cId="949120243" sldId="279"/>
        </pc:sldMkLst>
        <pc:spChg chg="mod">
          <ac:chgData name="Dan Fontenot" userId="c923d7cc9bdea0f7" providerId="LiveId" clId="{5B6D4A1E-870F-DF4B-BA2F-D15553F46643}" dt="2021-05-09T02:19:06.933" v="1919" actId="20577"/>
          <ac:spMkLst>
            <pc:docMk/>
            <pc:sldMk cId="949120243" sldId="279"/>
            <ac:spMk id="2" creationId="{3E1C543F-B28F-0149-9B76-CAB6B264388E}"/>
          </ac:spMkLst>
        </pc:spChg>
      </pc:sldChg>
      <pc:sldChg chg="modSp modAnim">
        <pc:chgData name="Dan Fontenot" userId="c923d7cc9bdea0f7" providerId="LiveId" clId="{5B6D4A1E-870F-DF4B-BA2F-D15553F46643}" dt="2021-05-09T02:19:13.455" v="1921" actId="20577"/>
        <pc:sldMkLst>
          <pc:docMk/>
          <pc:sldMk cId="377578843" sldId="280"/>
        </pc:sldMkLst>
        <pc:spChg chg="mod">
          <ac:chgData name="Dan Fontenot" userId="c923d7cc9bdea0f7" providerId="LiveId" clId="{5B6D4A1E-870F-DF4B-BA2F-D15553F46643}" dt="2021-05-09T02:19:13.455" v="1921" actId="20577"/>
          <ac:spMkLst>
            <pc:docMk/>
            <pc:sldMk cId="377578843" sldId="280"/>
            <ac:spMk id="2" creationId="{3E1C543F-B28F-0149-9B76-CAB6B264388E}"/>
          </ac:spMkLst>
        </pc:spChg>
      </pc:sldChg>
      <pc:sldChg chg="modSp modAnim">
        <pc:chgData name="Dan Fontenot" userId="c923d7cc9bdea0f7" providerId="LiveId" clId="{5B6D4A1E-870F-DF4B-BA2F-D15553F46643}" dt="2021-05-09T02:19:21.649" v="1923" actId="20577"/>
        <pc:sldMkLst>
          <pc:docMk/>
          <pc:sldMk cId="1158856298" sldId="281"/>
        </pc:sldMkLst>
        <pc:spChg chg="mod">
          <ac:chgData name="Dan Fontenot" userId="c923d7cc9bdea0f7" providerId="LiveId" clId="{5B6D4A1E-870F-DF4B-BA2F-D15553F46643}" dt="2021-05-09T02:19:21.649" v="1923" actId="20577"/>
          <ac:spMkLst>
            <pc:docMk/>
            <pc:sldMk cId="1158856298" sldId="281"/>
            <ac:spMk id="2" creationId="{3E1C543F-B28F-0149-9B76-CAB6B26438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0884-A2AD-41A7-90F3-A55677CD9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08505-50A4-4EF4-A6E7-6A4FBF1AB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FC115-279B-43BE-AFBC-EC9766E8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02758-DF58-44F7-826B-2F3FE493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E1708-628A-486E-8338-B7A9F77C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D332-CECB-467A-8A05-5651491E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A9E96-FB37-4F52-B006-AA53C157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1E888-1A88-49D6-A8C8-3FB15FF4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99D47-D52F-4C5B-998C-8BA8ABF0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25A49-4101-4DEC-B48D-903CFDB9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5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0C2AC3-D918-4BEB-A9AC-D25531BB1B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8500D-0980-43B7-A686-EE01F1536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06D6F-436B-48FA-91C1-DC9D7E5C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C40AC-BE35-4726-AA71-2494C608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6172B-AF1E-4D7A-BFD3-4CF879AA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3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7E-12A5-49FA-8A2A-E6F3DE85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1FAB-70AE-471B-9D17-8795ED12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07D03-E1B6-426B-A708-ED071769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0F5C-33BB-45BD-A978-3EBEC1DE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5EB78-6D14-4EAB-B860-0ED632DE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4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ED25-2CD4-47A8-8F8B-FCEAFEA9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B86FB-4133-4B4E-882B-DE9472616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20193-82ED-4A1B-8940-33918750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BC75E-3F31-453D-B1D1-DDAF3A05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6EE29-1A6C-4DCD-8BA0-BB652B05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9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90D2-2875-436B-A86D-BB2A5CCD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7EFB-1B2A-4097-B558-0D4EDE849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1819A-CA65-4C45-AD3F-1BEE7927C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21ABA-9CFF-49B2-BC17-88E9BFA9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5F802-6606-4865-A37E-5B853F3E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1E85C-A5AE-4B10-8D20-AB8D5615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2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F7F-F930-4F95-801F-9703AB87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68F51-4A6F-4CF7-83BD-801575C3F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E4DA4-B641-4423-95A3-30BBFA920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43863-3AE4-4B4E-8A10-D7CD4E303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8DDD0-7C6F-4B86-BABF-7EC5ABFB5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4E6CD3-228D-44F1-BE52-DFD217ED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7A75C5-089C-4DA2-B977-0A91DC9C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C0D6B7-BA38-451F-849C-24814F1C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26FF-5195-448B-B318-C21A0317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A5267-4318-4602-8551-C636D920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A2377-1AA0-4A21-ACAC-74C7A1D2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1658F-3C87-420D-95D1-0E62181F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D8FB0-C32B-4B56-B055-BB55B3FF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A8C58-B151-4532-9137-41F720A6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56CA0-E93D-4F8A-8E81-34C9C584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9105D-5A0F-4E3E-87D8-1F44892D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3EECB-782E-4F9C-9426-3C13E8C3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8D129-2EE6-4900-BE31-E49E21B57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A16C8-D7DD-4934-9697-F887A23A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3B1D4-1B8F-43CF-912B-372D1226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2DB05-69D9-43E2-84F3-A54656A7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8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E2A7-2D9A-40B3-BD94-DCAB513B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6833C1-9393-465B-9265-3CA3CF539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1012E-1DE3-4DB1-98E5-A38CC6751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22A27-4718-474B-A682-3EB3D939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5/10/21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46890-7BF8-4BF0-AF70-0E6C7CAD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2CCCD-5D6E-4E13-B554-1A25C6DA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7E86E-1DD1-475B-8380-9AFCBA53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79EDC-7679-4330-AC53-1284E26ED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53AC5-18EA-4641-989F-5FC9C6792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AAB-4C20-4A97-BB8A-F48EB4429D16}" type="datetimeFigureOut">
              <a:rPr lang="en-US" smtClean="0"/>
              <a:t>5/10/21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70F16-E201-40F8-AF2C-D335C7CF2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0F5D0-B903-471D-B3CB-88DA6C1AD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8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5908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4</a:t>
            </a:r>
            <a:endParaRPr lang="en-US" sz="3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 err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Nebuchadnezzer’s</a:t>
            </a: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Dream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Vs. 1-3 – Intro By </a:t>
            </a:r>
            <a:r>
              <a:rPr lang="en-US" sz="3200" dirty="0" err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Nebuchadnezzer</a:t>
            </a:r>
            <a:endParaRPr lang="en-US" sz="3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Vs. 4-18 – Recounting the dream &amp; asking for Daniel’s interpretation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Vs. 19-27 – Daniel’s hesitancy and dream interpretation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Vs. 28-36 – Fulfillment of the dream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Vs. 37 – </a:t>
            </a:r>
            <a:r>
              <a:rPr lang="en-US" sz="3200" dirty="0" err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Nebuchadnezzer’s</a:t>
            </a: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praise of God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443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4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Items of note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No clear evidence he became wholly devoted to Jehovah, vs. 8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Like Ch.2, recognizes significant power of Neb., vs. 20-22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7 times – Years? Months? Seasons? – Long enough to humble him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Not a natural mental illness – a condition inflicted by God for a purpose</a:t>
            </a:r>
          </a:p>
        </p:txBody>
      </p:sp>
    </p:spTree>
    <p:extLst>
      <p:ext uri="{BB962C8B-B14F-4D97-AF65-F5344CB8AC3E}">
        <p14:creationId xmlns:p14="http://schemas.microsoft.com/office/powerpoint/2010/main" val="339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7385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4</a:t>
            </a:r>
            <a:endParaRPr lang="en-US" sz="3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Lesson 1 – God Gives Power to Whom He Wills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Vs. 17 – “rules in the kingdom of men, gives it to whomever He will…”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Vs. 25 – “rules in the kingdom of men, and gives it to whomever he chooses”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Vs. 32 – “rules in the kingdom of men, and gives it to whomever he chooses”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Note </a:t>
            </a:r>
            <a:r>
              <a:rPr lang="en-US" sz="3200" dirty="0" err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Nebuchadnezzer’s</a:t>
            </a: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statements…vs. 30, 35-37.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endParaRPr lang="en-US" sz="3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443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4</a:t>
            </a:r>
            <a:endParaRPr lang="en-US" sz="3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Lesson 2 – God’s Dominion is Eternal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Vs. 3 - ”His kingdom is an everlasting kingdom…His dominion is from generation to generation”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Vs. 34 - ”Him who lives forever…His kingdom is an everlasting kingdom…His dominion is from generation to generation”</a:t>
            </a:r>
          </a:p>
        </p:txBody>
      </p:sp>
    </p:spTree>
    <p:extLst>
      <p:ext uri="{BB962C8B-B14F-4D97-AF65-F5344CB8AC3E}">
        <p14:creationId xmlns:p14="http://schemas.microsoft.com/office/powerpoint/2010/main" val="377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2953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Daniel Chapter 4</a:t>
            </a:r>
            <a:endParaRPr lang="en-US" sz="32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Applications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Do we still believe God is working in the kingdoms of men?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Do we trust His wisdom in whom He allows to reign?</a:t>
            </a:r>
          </a:p>
        </p:txBody>
      </p:sp>
    </p:spTree>
    <p:extLst>
      <p:ext uri="{BB962C8B-B14F-4D97-AF65-F5344CB8AC3E}">
        <p14:creationId xmlns:p14="http://schemas.microsoft.com/office/powerpoint/2010/main" val="11588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1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277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Chesser</dc:creator>
  <cp:lastModifiedBy>Dan Fontenot</cp:lastModifiedBy>
  <cp:revision>56</cp:revision>
  <dcterms:created xsi:type="dcterms:W3CDTF">2018-09-27T13:36:01Z</dcterms:created>
  <dcterms:modified xsi:type="dcterms:W3CDTF">2021-05-11T00:45:19Z</dcterms:modified>
</cp:coreProperties>
</file>