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70" r:id="rId3"/>
    <p:sldId id="258" r:id="rId4"/>
    <p:sldId id="277" r:id="rId5"/>
    <p:sldId id="278" r:id="rId6"/>
    <p:sldId id="271" r:id="rId7"/>
    <p:sldId id="272" r:id="rId8"/>
    <p:sldId id="273" r:id="rId9"/>
    <p:sldId id="274" r:id="rId10"/>
    <p:sldId id="275" r:id="rId11"/>
    <p:sldId id="276" r:id="rId12"/>
    <p:sldId id="257" r:id="rId13"/>
    <p:sldId id="259" r:id="rId14"/>
    <p:sldId id="260" r:id="rId15"/>
    <p:sldId id="261" r:id="rId16"/>
    <p:sldId id="262" r:id="rId17"/>
    <p:sldId id="263" r:id="rId18"/>
    <p:sldId id="264" r:id="rId19"/>
    <p:sldId id="265" r:id="rId20"/>
    <p:sldId id="266" r:id="rId21"/>
    <p:sldId id="267" r:id="rId22"/>
    <p:sldId id="268" r:id="rId23"/>
    <p:sldId id="269" r:id="rId24"/>
    <p:sldId id="287" r:id="rId25"/>
    <p:sldId id="288" r:id="rId26"/>
    <p:sldId id="289" r:id="rId27"/>
    <p:sldId id="290" r:id="rId28"/>
    <p:sldId id="291" r:id="rId29"/>
    <p:sldId id="292" r:id="rId30"/>
    <p:sldId id="293" r:id="rId31"/>
    <p:sldId id="294" r:id="rId32"/>
    <p:sldId id="295" r:id="rId33"/>
    <p:sldId id="310" r:id="rId34"/>
    <p:sldId id="296" r:id="rId35"/>
    <p:sldId id="309" r:id="rId36"/>
    <p:sldId id="308" r:id="rId37"/>
    <p:sldId id="307" r:id="rId38"/>
    <p:sldId id="306" r:id="rId39"/>
    <p:sldId id="305" r:id="rId40"/>
    <p:sldId id="297" r:id="rId41"/>
    <p:sldId id="298" r:id="rId42"/>
    <p:sldId id="311" r:id="rId43"/>
    <p:sldId id="317" r:id="rId44"/>
    <p:sldId id="312" r:id="rId45"/>
    <p:sldId id="316" r:id="rId46"/>
    <p:sldId id="300" r:id="rId47"/>
    <p:sldId id="301" r:id="rId48"/>
    <p:sldId id="304" r:id="rId49"/>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Minion Pro" panose="02040503050306020203" charset="0"/>
      <p:regular r:id="rId56"/>
      <p:bold r:id="rId57"/>
      <p:italic r:id="rId58"/>
      <p:boldItalic r:id="rId59"/>
    </p:embeddedFont>
    <p:embeddedFont>
      <p:font typeface="Sheila" panose="02000507000000020002"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400040"/>
    <a:srgbClr val="660066"/>
    <a:srgbClr val="00729A"/>
    <a:srgbClr val="8A43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4660"/>
  </p:normalViewPr>
  <p:slideViewPr>
    <p:cSldViewPr snapToGrid="0">
      <p:cViewPr varScale="1">
        <p:scale>
          <a:sx n="86" d="100"/>
          <a:sy n="86" d="100"/>
        </p:scale>
        <p:origin x="51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17974-8085-46CA-6760-2CA5E937AF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02E0B-4D0F-0C10-8F2F-52DEDD235D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1B9439-0511-E0AA-B3C0-226A41AC0D4D}"/>
              </a:ext>
            </a:extLst>
          </p:cNvPr>
          <p:cNvSpPr>
            <a:spLocks noGrp="1"/>
          </p:cNvSpPr>
          <p:nvPr>
            <p:ph type="dt" sz="half" idx="10"/>
          </p:nvPr>
        </p:nvSpPr>
        <p:spPr/>
        <p:txBody>
          <a:bodyPr/>
          <a:lstStyle/>
          <a:p>
            <a:fld id="{D34AF0E2-E966-42BE-AFF0-2415869E2C97}" type="datetimeFigureOut">
              <a:rPr lang="en-US" smtClean="0"/>
              <a:t>1/21/2023</a:t>
            </a:fld>
            <a:endParaRPr lang="en-US"/>
          </a:p>
        </p:txBody>
      </p:sp>
      <p:sp>
        <p:nvSpPr>
          <p:cNvPr id="5" name="Footer Placeholder 4">
            <a:extLst>
              <a:ext uri="{FF2B5EF4-FFF2-40B4-BE49-F238E27FC236}">
                <a16:creationId xmlns:a16="http://schemas.microsoft.com/office/drawing/2014/main" id="{36AB626F-A50F-6B1A-F6F6-81F2444F6E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828089-129C-311A-7B0C-C89B2D707ED3}"/>
              </a:ext>
            </a:extLst>
          </p:cNvPr>
          <p:cNvSpPr>
            <a:spLocks noGrp="1"/>
          </p:cNvSpPr>
          <p:nvPr>
            <p:ph type="sldNum" sz="quarter" idx="12"/>
          </p:nvPr>
        </p:nvSpPr>
        <p:spPr/>
        <p:txBody>
          <a:bodyPr/>
          <a:lstStyle/>
          <a:p>
            <a:fld id="{789F576D-9990-4D19-B467-1D4059B19B26}" type="slidenum">
              <a:rPr lang="en-US" smtClean="0"/>
              <a:t>‹#›</a:t>
            </a:fld>
            <a:endParaRPr lang="en-US"/>
          </a:p>
        </p:txBody>
      </p:sp>
    </p:spTree>
    <p:extLst>
      <p:ext uri="{BB962C8B-B14F-4D97-AF65-F5344CB8AC3E}">
        <p14:creationId xmlns:p14="http://schemas.microsoft.com/office/powerpoint/2010/main" val="4026940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FCA6-0E58-A966-C8EA-89A4778EC1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9CE19E-D2C7-0329-B524-9FA49F8C6E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06177-45E9-2097-1F5B-8C0616320B55}"/>
              </a:ext>
            </a:extLst>
          </p:cNvPr>
          <p:cNvSpPr>
            <a:spLocks noGrp="1"/>
          </p:cNvSpPr>
          <p:nvPr>
            <p:ph type="dt" sz="half" idx="10"/>
          </p:nvPr>
        </p:nvSpPr>
        <p:spPr/>
        <p:txBody>
          <a:bodyPr/>
          <a:lstStyle/>
          <a:p>
            <a:fld id="{D34AF0E2-E966-42BE-AFF0-2415869E2C97}" type="datetimeFigureOut">
              <a:rPr lang="en-US" smtClean="0"/>
              <a:t>1/21/2023</a:t>
            </a:fld>
            <a:endParaRPr lang="en-US"/>
          </a:p>
        </p:txBody>
      </p:sp>
      <p:sp>
        <p:nvSpPr>
          <p:cNvPr id="5" name="Footer Placeholder 4">
            <a:extLst>
              <a:ext uri="{FF2B5EF4-FFF2-40B4-BE49-F238E27FC236}">
                <a16:creationId xmlns:a16="http://schemas.microsoft.com/office/drawing/2014/main" id="{CCB6C1D1-F81E-2EE6-BC43-219DF6E51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9CD50-7979-2101-02AF-A51B9FE2A1CD}"/>
              </a:ext>
            </a:extLst>
          </p:cNvPr>
          <p:cNvSpPr>
            <a:spLocks noGrp="1"/>
          </p:cNvSpPr>
          <p:nvPr>
            <p:ph type="sldNum" sz="quarter" idx="12"/>
          </p:nvPr>
        </p:nvSpPr>
        <p:spPr/>
        <p:txBody>
          <a:bodyPr/>
          <a:lstStyle/>
          <a:p>
            <a:fld id="{789F576D-9990-4D19-B467-1D4059B19B26}" type="slidenum">
              <a:rPr lang="en-US" smtClean="0"/>
              <a:t>‹#›</a:t>
            </a:fld>
            <a:endParaRPr lang="en-US"/>
          </a:p>
        </p:txBody>
      </p:sp>
    </p:spTree>
    <p:extLst>
      <p:ext uri="{BB962C8B-B14F-4D97-AF65-F5344CB8AC3E}">
        <p14:creationId xmlns:p14="http://schemas.microsoft.com/office/powerpoint/2010/main" val="3284555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9CDBF8-E06E-2FB4-9BE0-3BD0364C6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20E8C8-8AD1-E7AB-88E8-A1F0C5A010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769DD-57FA-F72A-4195-3FC67410E294}"/>
              </a:ext>
            </a:extLst>
          </p:cNvPr>
          <p:cNvSpPr>
            <a:spLocks noGrp="1"/>
          </p:cNvSpPr>
          <p:nvPr>
            <p:ph type="dt" sz="half" idx="10"/>
          </p:nvPr>
        </p:nvSpPr>
        <p:spPr/>
        <p:txBody>
          <a:bodyPr/>
          <a:lstStyle/>
          <a:p>
            <a:fld id="{D34AF0E2-E966-42BE-AFF0-2415869E2C97}" type="datetimeFigureOut">
              <a:rPr lang="en-US" smtClean="0"/>
              <a:t>1/21/2023</a:t>
            </a:fld>
            <a:endParaRPr lang="en-US"/>
          </a:p>
        </p:txBody>
      </p:sp>
      <p:sp>
        <p:nvSpPr>
          <p:cNvPr id="5" name="Footer Placeholder 4">
            <a:extLst>
              <a:ext uri="{FF2B5EF4-FFF2-40B4-BE49-F238E27FC236}">
                <a16:creationId xmlns:a16="http://schemas.microsoft.com/office/drawing/2014/main" id="{A8035862-DCA5-6DB3-3254-7B6937796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69C33-1BA4-73D5-9000-9227E0298927}"/>
              </a:ext>
            </a:extLst>
          </p:cNvPr>
          <p:cNvSpPr>
            <a:spLocks noGrp="1"/>
          </p:cNvSpPr>
          <p:nvPr>
            <p:ph type="sldNum" sz="quarter" idx="12"/>
          </p:nvPr>
        </p:nvSpPr>
        <p:spPr/>
        <p:txBody>
          <a:bodyPr/>
          <a:lstStyle/>
          <a:p>
            <a:fld id="{789F576D-9990-4D19-B467-1D4059B19B26}" type="slidenum">
              <a:rPr lang="en-US" smtClean="0"/>
              <a:t>‹#›</a:t>
            </a:fld>
            <a:endParaRPr lang="en-US"/>
          </a:p>
        </p:txBody>
      </p:sp>
    </p:spTree>
    <p:extLst>
      <p:ext uri="{BB962C8B-B14F-4D97-AF65-F5344CB8AC3E}">
        <p14:creationId xmlns:p14="http://schemas.microsoft.com/office/powerpoint/2010/main" val="1012332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2D79-C3FB-9EE6-EFF0-CB4D1A55DF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454576-AB11-4831-E7BF-F4A269D3B9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04490-7981-1492-6DCA-902B6A651B46}"/>
              </a:ext>
            </a:extLst>
          </p:cNvPr>
          <p:cNvSpPr>
            <a:spLocks noGrp="1"/>
          </p:cNvSpPr>
          <p:nvPr>
            <p:ph type="dt" sz="half" idx="10"/>
          </p:nvPr>
        </p:nvSpPr>
        <p:spPr/>
        <p:txBody>
          <a:bodyPr/>
          <a:lstStyle/>
          <a:p>
            <a:fld id="{D34AF0E2-E966-42BE-AFF0-2415869E2C97}" type="datetimeFigureOut">
              <a:rPr lang="en-US" smtClean="0"/>
              <a:t>1/21/2023</a:t>
            </a:fld>
            <a:endParaRPr lang="en-US"/>
          </a:p>
        </p:txBody>
      </p:sp>
      <p:sp>
        <p:nvSpPr>
          <p:cNvPr id="5" name="Footer Placeholder 4">
            <a:extLst>
              <a:ext uri="{FF2B5EF4-FFF2-40B4-BE49-F238E27FC236}">
                <a16:creationId xmlns:a16="http://schemas.microsoft.com/office/drawing/2014/main" id="{7896F792-99CB-6DDD-2FAC-85DBE7753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2914D5-E66D-BFB1-181D-24AAF4FF8DA7}"/>
              </a:ext>
            </a:extLst>
          </p:cNvPr>
          <p:cNvSpPr>
            <a:spLocks noGrp="1"/>
          </p:cNvSpPr>
          <p:nvPr>
            <p:ph type="sldNum" sz="quarter" idx="12"/>
          </p:nvPr>
        </p:nvSpPr>
        <p:spPr/>
        <p:txBody>
          <a:bodyPr/>
          <a:lstStyle/>
          <a:p>
            <a:fld id="{789F576D-9990-4D19-B467-1D4059B19B26}" type="slidenum">
              <a:rPr lang="en-US" smtClean="0"/>
              <a:t>‹#›</a:t>
            </a:fld>
            <a:endParaRPr lang="en-US"/>
          </a:p>
        </p:txBody>
      </p:sp>
    </p:spTree>
    <p:extLst>
      <p:ext uri="{BB962C8B-B14F-4D97-AF65-F5344CB8AC3E}">
        <p14:creationId xmlns:p14="http://schemas.microsoft.com/office/powerpoint/2010/main" val="1903577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F1887-05FA-8E4C-7054-21DE745BA6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777271-CEA9-073E-6D95-AC4D02C872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F02E04-FB00-0BF7-9189-B135AF8F669E}"/>
              </a:ext>
            </a:extLst>
          </p:cNvPr>
          <p:cNvSpPr>
            <a:spLocks noGrp="1"/>
          </p:cNvSpPr>
          <p:nvPr>
            <p:ph type="dt" sz="half" idx="10"/>
          </p:nvPr>
        </p:nvSpPr>
        <p:spPr/>
        <p:txBody>
          <a:bodyPr/>
          <a:lstStyle/>
          <a:p>
            <a:fld id="{D34AF0E2-E966-42BE-AFF0-2415869E2C97}" type="datetimeFigureOut">
              <a:rPr lang="en-US" smtClean="0"/>
              <a:t>1/21/2023</a:t>
            </a:fld>
            <a:endParaRPr lang="en-US"/>
          </a:p>
        </p:txBody>
      </p:sp>
      <p:sp>
        <p:nvSpPr>
          <p:cNvPr id="5" name="Footer Placeholder 4">
            <a:extLst>
              <a:ext uri="{FF2B5EF4-FFF2-40B4-BE49-F238E27FC236}">
                <a16:creationId xmlns:a16="http://schemas.microsoft.com/office/drawing/2014/main" id="{62E4B9A5-8318-1C93-D8B4-2A2AF1F742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0DAF3C-9578-1E34-96EB-6DB0390AEFDE}"/>
              </a:ext>
            </a:extLst>
          </p:cNvPr>
          <p:cNvSpPr>
            <a:spLocks noGrp="1"/>
          </p:cNvSpPr>
          <p:nvPr>
            <p:ph type="sldNum" sz="quarter" idx="12"/>
          </p:nvPr>
        </p:nvSpPr>
        <p:spPr/>
        <p:txBody>
          <a:bodyPr/>
          <a:lstStyle/>
          <a:p>
            <a:fld id="{789F576D-9990-4D19-B467-1D4059B19B26}" type="slidenum">
              <a:rPr lang="en-US" smtClean="0"/>
              <a:t>‹#›</a:t>
            </a:fld>
            <a:endParaRPr lang="en-US"/>
          </a:p>
        </p:txBody>
      </p:sp>
    </p:spTree>
    <p:extLst>
      <p:ext uri="{BB962C8B-B14F-4D97-AF65-F5344CB8AC3E}">
        <p14:creationId xmlns:p14="http://schemas.microsoft.com/office/powerpoint/2010/main" val="1488208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9C5E-8D0E-79CD-C4BB-72E5F7BCC5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00AB7D-70E2-26BB-FF7C-0DFABC723C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953FA-D0CB-BE0C-64E1-1628C32467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EC5D58-14BA-BA10-699B-BC96637707AF}"/>
              </a:ext>
            </a:extLst>
          </p:cNvPr>
          <p:cNvSpPr>
            <a:spLocks noGrp="1"/>
          </p:cNvSpPr>
          <p:nvPr>
            <p:ph type="dt" sz="half" idx="10"/>
          </p:nvPr>
        </p:nvSpPr>
        <p:spPr/>
        <p:txBody>
          <a:bodyPr/>
          <a:lstStyle/>
          <a:p>
            <a:fld id="{D34AF0E2-E966-42BE-AFF0-2415869E2C97}" type="datetimeFigureOut">
              <a:rPr lang="en-US" smtClean="0"/>
              <a:t>1/21/2023</a:t>
            </a:fld>
            <a:endParaRPr lang="en-US"/>
          </a:p>
        </p:txBody>
      </p:sp>
      <p:sp>
        <p:nvSpPr>
          <p:cNvPr id="6" name="Footer Placeholder 5">
            <a:extLst>
              <a:ext uri="{FF2B5EF4-FFF2-40B4-BE49-F238E27FC236}">
                <a16:creationId xmlns:a16="http://schemas.microsoft.com/office/drawing/2014/main" id="{0FE3C40A-164D-6286-6A91-9C5F96D92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362BE4-A011-4F55-1301-6449D34D7B75}"/>
              </a:ext>
            </a:extLst>
          </p:cNvPr>
          <p:cNvSpPr>
            <a:spLocks noGrp="1"/>
          </p:cNvSpPr>
          <p:nvPr>
            <p:ph type="sldNum" sz="quarter" idx="12"/>
          </p:nvPr>
        </p:nvSpPr>
        <p:spPr/>
        <p:txBody>
          <a:bodyPr/>
          <a:lstStyle/>
          <a:p>
            <a:fld id="{789F576D-9990-4D19-B467-1D4059B19B26}" type="slidenum">
              <a:rPr lang="en-US" smtClean="0"/>
              <a:t>‹#›</a:t>
            </a:fld>
            <a:endParaRPr lang="en-US"/>
          </a:p>
        </p:txBody>
      </p:sp>
    </p:spTree>
    <p:extLst>
      <p:ext uri="{BB962C8B-B14F-4D97-AF65-F5344CB8AC3E}">
        <p14:creationId xmlns:p14="http://schemas.microsoft.com/office/powerpoint/2010/main" val="154856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8F681-44D0-8BBF-A128-F9D5AF79DE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BA5D01-06A5-A0F0-59F9-B35919CA4B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F803FC-67D7-2F95-0EB1-D0ABC8440F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AC300C-0E07-67A7-B379-122A8093CA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017B5D-1007-7140-36AB-D6EA2D826F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580308-102C-069F-5078-A120CBF50126}"/>
              </a:ext>
            </a:extLst>
          </p:cNvPr>
          <p:cNvSpPr>
            <a:spLocks noGrp="1"/>
          </p:cNvSpPr>
          <p:nvPr>
            <p:ph type="dt" sz="half" idx="10"/>
          </p:nvPr>
        </p:nvSpPr>
        <p:spPr/>
        <p:txBody>
          <a:bodyPr/>
          <a:lstStyle/>
          <a:p>
            <a:fld id="{D34AF0E2-E966-42BE-AFF0-2415869E2C97}" type="datetimeFigureOut">
              <a:rPr lang="en-US" smtClean="0"/>
              <a:t>1/21/2023</a:t>
            </a:fld>
            <a:endParaRPr lang="en-US"/>
          </a:p>
        </p:txBody>
      </p:sp>
      <p:sp>
        <p:nvSpPr>
          <p:cNvPr id="8" name="Footer Placeholder 7">
            <a:extLst>
              <a:ext uri="{FF2B5EF4-FFF2-40B4-BE49-F238E27FC236}">
                <a16:creationId xmlns:a16="http://schemas.microsoft.com/office/drawing/2014/main" id="{BB02B07F-79D2-5B2E-CB13-76C6AB6032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A7A238-7296-1BCC-66A9-6F9301C5F281}"/>
              </a:ext>
            </a:extLst>
          </p:cNvPr>
          <p:cNvSpPr>
            <a:spLocks noGrp="1"/>
          </p:cNvSpPr>
          <p:nvPr>
            <p:ph type="sldNum" sz="quarter" idx="12"/>
          </p:nvPr>
        </p:nvSpPr>
        <p:spPr/>
        <p:txBody>
          <a:bodyPr/>
          <a:lstStyle/>
          <a:p>
            <a:fld id="{789F576D-9990-4D19-B467-1D4059B19B26}" type="slidenum">
              <a:rPr lang="en-US" smtClean="0"/>
              <a:t>‹#›</a:t>
            </a:fld>
            <a:endParaRPr lang="en-US"/>
          </a:p>
        </p:txBody>
      </p:sp>
    </p:spTree>
    <p:extLst>
      <p:ext uri="{BB962C8B-B14F-4D97-AF65-F5344CB8AC3E}">
        <p14:creationId xmlns:p14="http://schemas.microsoft.com/office/powerpoint/2010/main" val="2749200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EACC6-DE1D-03B0-2C46-C80AE81F3B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7C7180-AAFC-FF95-5E51-5A5326FF34B9}"/>
              </a:ext>
            </a:extLst>
          </p:cNvPr>
          <p:cNvSpPr>
            <a:spLocks noGrp="1"/>
          </p:cNvSpPr>
          <p:nvPr>
            <p:ph type="dt" sz="half" idx="10"/>
          </p:nvPr>
        </p:nvSpPr>
        <p:spPr/>
        <p:txBody>
          <a:bodyPr/>
          <a:lstStyle/>
          <a:p>
            <a:fld id="{D34AF0E2-E966-42BE-AFF0-2415869E2C97}" type="datetimeFigureOut">
              <a:rPr lang="en-US" smtClean="0"/>
              <a:t>1/21/2023</a:t>
            </a:fld>
            <a:endParaRPr lang="en-US"/>
          </a:p>
        </p:txBody>
      </p:sp>
      <p:sp>
        <p:nvSpPr>
          <p:cNvPr id="4" name="Footer Placeholder 3">
            <a:extLst>
              <a:ext uri="{FF2B5EF4-FFF2-40B4-BE49-F238E27FC236}">
                <a16:creationId xmlns:a16="http://schemas.microsoft.com/office/drawing/2014/main" id="{650F9653-87ED-0A9C-B260-A3D8C39E9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4F6BFE-A5AF-5B42-0722-24DCD7C768CA}"/>
              </a:ext>
            </a:extLst>
          </p:cNvPr>
          <p:cNvSpPr>
            <a:spLocks noGrp="1"/>
          </p:cNvSpPr>
          <p:nvPr>
            <p:ph type="sldNum" sz="quarter" idx="12"/>
          </p:nvPr>
        </p:nvSpPr>
        <p:spPr/>
        <p:txBody>
          <a:bodyPr/>
          <a:lstStyle/>
          <a:p>
            <a:fld id="{789F576D-9990-4D19-B467-1D4059B19B26}" type="slidenum">
              <a:rPr lang="en-US" smtClean="0"/>
              <a:t>‹#›</a:t>
            </a:fld>
            <a:endParaRPr lang="en-US"/>
          </a:p>
        </p:txBody>
      </p:sp>
    </p:spTree>
    <p:extLst>
      <p:ext uri="{BB962C8B-B14F-4D97-AF65-F5344CB8AC3E}">
        <p14:creationId xmlns:p14="http://schemas.microsoft.com/office/powerpoint/2010/main" val="158550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6ABFF-142F-3601-C741-08F1DFDC98D0}"/>
              </a:ext>
            </a:extLst>
          </p:cNvPr>
          <p:cNvSpPr>
            <a:spLocks noGrp="1"/>
          </p:cNvSpPr>
          <p:nvPr>
            <p:ph type="dt" sz="half" idx="10"/>
          </p:nvPr>
        </p:nvSpPr>
        <p:spPr/>
        <p:txBody>
          <a:bodyPr/>
          <a:lstStyle/>
          <a:p>
            <a:fld id="{D34AF0E2-E966-42BE-AFF0-2415869E2C97}" type="datetimeFigureOut">
              <a:rPr lang="en-US" smtClean="0"/>
              <a:t>1/21/2023</a:t>
            </a:fld>
            <a:endParaRPr lang="en-US"/>
          </a:p>
        </p:txBody>
      </p:sp>
      <p:sp>
        <p:nvSpPr>
          <p:cNvPr id="3" name="Footer Placeholder 2">
            <a:extLst>
              <a:ext uri="{FF2B5EF4-FFF2-40B4-BE49-F238E27FC236}">
                <a16:creationId xmlns:a16="http://schemas.microsoft.com/office/drawing/2014/main" id="{97731B54-A10E-CC27-BE4A-A756030155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4E079E-6F72-0763-5438-6DFF6DAABC46}"/>
              </a:ext>
            </a:extLst>
          </p:cNvPr>
          <p:cNvSpPr>
            <a:spLocks noGrp="1"/>
          </p:cNvSpPr>
          <p:nvPr>
            <p:ph type="sldNum" sz="quarter" idx="12"/>
          </p:nvPr>
        </p:nvSpPr>
        <p:spPr/>
        <p:txBody>
          <a:bodyPr/>
          <a:lstStyle/>
          <a:p>
            <a:fld id="{789F576D-9990-4D19-B467-1D4059B19B26}" type="slidenum">
              <a:rPr lang="en-US" smtClean="0"/>
              <a:t>‹#›</a:t>
            </a:fld>
            <a:endParaRPr lang="en-US"/>
          </a:p>
        </p:txBody>
      </p:sp>
    </p:spTree>
    <p:extLst>
      <p:ext uri="{BB962C8B-B14F-4D97-AF65-F5344CB8AC3E}">
        <p14:creationId xmlns:p14="http://schemas.microsoft.com/office/powerpoint/2010/main" val="2183365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7129-72E6-3C7C-45E5-C48C7A4FA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E62FE4-1321-380F-27D0-6157CD7FFD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93A8B3-5A14-1E92-201D-29B930ADF8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C179BE-CE11-8447-E1D2-368C5E69C051}"/>
              </a:ext>
            </a:extLst>
          </p:cNvPr>
          <p:cNvSpPr>
            <a:spLocks noGrp="1"/>
          </p:cNvSpPr>
          <p:nvPr>
            <p:ph type="dt" sz="half" idx="10"/>
          </p:nvPr>
        </p:nvSpPr>
        <p:spPr/>
        <p:txBody>
          <a:bodyPr/>
          <a:lstStyle/>
          <a:p>
            <a:fld id="{D34AF0E2-E966-42BE-AFF0-2415869E2C97}" type="datetimeFigureOut">
              <a:rPr lang="en-US" smtClean="0"/>
              <a:t>1/21/2023</a:t>
            </a:fld>
            <a:endParaRPr lang="en-US"/>
          </a:p>
        </p:txBody>
      </p:sp>
      <p:sp>
        <p:nvSpPr>
          <p:cNvPr id="6" name="Footer Placeholder 5">
            <a:extLst>
              <a:ext uri="{FF2B5EF4-FFF2-40B4-BE49-F238E27FC236}">
                <a16:creationId xmlns:a16="http://schemas.microsoft.com/office/drawing/2014/main" id="{EE72D0ED-4476-B692-8AE6-C8DE65CE9E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F608C6-E8F1-645A-EBC4-560EED95368D}"/>
              </a:ext>
            </a:extLst>
          </p:cNvPr>
          <p:cNvSpPr>
            <a:spLocks noGrp="1"/>
          </p:cNvSpPr>
          <p:nvPr>
            <p:ph type="sldNum" sz="quarter" idx="12"/>
          </p:nvPr>
        </p:nvSpPr>
        <p:spPr/>
        <p:txBody>
          <a:bodyPr/>
          <a:lstStyle/>
          <a:p>
            <a:fld id="{789F576D-9990-4D19-B467-1D4059B19B26}" type="slidenum">
              <a:rPr lang="en-US" smtClean="0"/>
              <a:t>‹#›</a:t>
            </a:fld>
            <a:endParaRPr lang="en-US"/>
          </a:p>
        </p:txBody>
      </p:sp>
    </p:spTree>
    <p:extLst>
      <p:ext uri="{BB962C8B-B14F-4D97-AF65-F5344CB8AC3E}">
        <p14:creationId xmlns:p14="http://schemas.microsoft.com/office/powerpoint/2010/main" val="2399224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A25E-41C1-66FA-4D0F-7002FA2233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540266-0A05-3377-F1B6-F52DBE0AC4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EC0C8C-282E-A321-69F7-29483D609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EA20A2-C0EF-72DF-D5AF-444108A61846}"/>
              </a:ext>
            </a:extLst>
          </p:cNvPr>
          <p:cNvSpPr>
            <a:spLocks noGrp="1"/>
          </p:cNvSpPr>
          <p:nvPr>
            <p:ph type="dt" sz="half" idx="10"/>
          </p:nvPr>
        </p:nvSpPr>
        <p:spPr/>
        <p:txBody>
          <a:bodyPr/>
          <a:lstStyle/>
          <a:p>
            <a:fld id="{D34AF0E2-E966-42BE-AFF0-2415869E2C97}" type="datetimeFigureOut">
              <a:rPr lang="en-US" smtClean="0"/>
              <a:t>1/21/2023</a:t>
            </a:fld>
            <a:endParaRPr lang="en-US"/>
          </a:p>
        </p:txBody>
      </p:sp>
      <p:sp>
        <p:nvSpPr>
          <p:cNvPr id="6" name="Footer Placeholder 5">
            <a:extLst>
              <a:ext uri="{FF2B5EF4-FFF2-40B4-BE49-F238E27FC236}">
                <a16:creationId xmlns:a16="http://schemas.microsoft.com/office/drawing/2014/main" id="{44661496-54AA-B033-682C-5911262F2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0E4CB-0ABC-DFF4-17BD-FB6E73E6A886}"/>
              </a:ext>
            </a:extLst>
          </p:cNvPr>
          <p:cNvSpPr>
            <a:spLocks noGrp="1"/>
          </p:cNvSpPr>
          <p:nvPr>
            <p:ph type="sldNum" sz="quarter" idx="12"/>
          </p:nvPr>
        </p:nvSpPr>
        <p:spPr/>
        <p:txBody>
          <a:bodyPr/>
          <a:lstStyle/>
          <a:p>
            <a:fld id="{789F576D-9990-4D19-B467-1D4059B19B26}" type="slidenum">
              <a:rPr lang="en-US" smtClean="0"/>
              <a:t>‹#›</a:t>
            </a:fld>
            <a:endParaRPr lang="en-US"/>
          </a:p>
        </p:txBody>
      </p:sp>
    </p:spTree>
    <p:extLst>
      <p:ext uri="{BB962C8B-B14F-4D97-AF65-F5344CB8AC3E}">
        <p14:creationId xmlns:p14="http://schemas.microsoft.com/office/powerpoint/2010/main" val="3533177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B5AE2-F76D-649D-AFE5-730788E78D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508056-00D1-F179-FBF2-F5EFF90D2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5F9F1-6872-6799-1827-05A5237619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AF0E2-E966-42BE-AFF0-2415869E2C97}" type="datetimeFigureOut">
              <a:rPr lang="en-US" smtClean="0"/>
              <a:t>1/21/2023</a:t>
            </a:fld>
            <a:endParaRPr lang="en-US"/>
          </a:p>
        </p:txBody>
      </p:sp>
      <p:sp>
        <p:nvSpPr>
          <p:cNvPr id="5" name="Footer Placeholder 4">
            <a:extLst>
              <a:ext uri="{FF2B5EF4-FFF2-40B4-BE49-F238E27FC236}">
                <a16:creationId xmlns:a16="http://schemas.microsoft.com/office/drawing/2014/main" id="{BE65E224-D22E-9F74-CE37-4F34BF21E4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261835-347D-E858-D23E-7C15C049A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F576D-9990-4D19-B467-1D4059B19B26}" type="slidenum">
              <a:rPr lang="en-US" smtClean="0"/>
              <a:t>‹#›</a:t>
            </a:fld>
            <a:endParaRPr lang="en-US"/>
          </a:p>
        </p:txBody>
      </p:sp>
    </p:spTree>
    <p:extLst>
      <p:ext uri="{BB962C8B-B14F-4D97-AF65-F5344CB8AC3E}">
        <p14:creationId xmlns:p14="http://schemas.microsoft.com/office/powerpoint/2010/main" val="1343816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59B4D5-0581-D967-6C4B-85C7ECAFF372}"/>
              </a:ext>
            </a:extLst>
          </p:cNvPr>
          <p:cNvPicPr>
            <a:picLocks noChangeAspect="1"/>
          </p:cNvPicPr>
          <p:nvPr/>
        </p:nvPicPr>
        <p:blipFill>
          <a:blip r:embed="rId2"/>
          <a:stretch>
            <a:fillRect/>
          </a:stretch>
        </p:blipFill>
        <p:spPr>
          <a:xfrm>
            <a:off x="0" y="-268639"/>
            <a:ext cx="12192000" cy="7225114"/>
          </a:xfrm>
          <a:prstGeom prst="rect">
            <a:avLst/>
          </a:prstGeom>
        </p:spPr>
      </p:pic>
    </p:spTree>
    <p:extLst>
      <p:ext uri="{BB962C8B-B14F-4D97-AF65-F5344CB8AC3E}">
        <p14:creationId xmlns:p14="http://schemas.microsoft.com/office/powerpoint/2010/main" val="4284453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CB366-1B45-2D2A-B76E-375D7FB3F2C2}"/>
              </a:ext>
            </a:extLst>
          </p:cNvPr>
          <p:cNvSpPr/>
          <p:nvPr/>
        </p:nvSpPr>
        <p:spPr>
          <a:xfrm>
            <a:off x="1205009" y="323385"/>
            <a:ext cx="10986991" cy="65346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AEE4C255-BE40-3979-6B3A-DED12217B46D}"/>
              </a:ext>
            </a:extLst>
          </p:cNvPr>
          <p:cNvSpPr txBox="1"/>
          <p:nvPr/>
        </p:nvSpPr>
        <p:spPr>
          <a:xfrm rot="16200000" flipH="1">
            <a:off x="-2800071" y="3136613"/>
            <a:ext cx="6858002" cy="584775"/>
          </a:xfrm>
          <a:prstGeom prst="rect">
            <a:avLst/>
          </a:prstGeom>
          <a:noFill/>
        </p:spPr>
        <p:txBody>
          <a:bodyPr wrap="square" rtlCol="0">
            <a:spAutoFit/>
          </a:bodyPr>
          <a:lstStyle/>
          <a:p>
            <a:pPr algn="ctr"/>
            <a:r>
              <a:rPr lang="en-US" sz="3200" b="1" dirty="0">
                <a:solidFill>
                  <a:schemeClr val="bg1"/>
                </a:solidFill>
                <a:latin typeface="Minion Pro" panose="02040503050306020203" pitchFamily="18" charset="0"/>
              </a:rPr>
              <a:t>High School Room</a:t>
            </a:r>
          </a:p>
        </p:txBody>
      </p:sp>
      <p:sp>
        <p:nvSpPr>
          <p:cNvPr id="5" name="Rectangle 4">
            <a:extLst>
              <a:ext uri="{FF2B5EF4-FFF2-40B4-BE49-F238E27FC236}">
                <a16:creationId xmlns:a16="http://schemas.microsoft.com/office/drawing/2014/main" id="{3ED45B9B-DDA9-1293-7A7F-3F653A6D2C14}"/>
              </a:ext>
            </a:extLst>
          </p:cNvPr>
          <p:cNvSpPr/>
          <p:nvPr/>
        </p:nvSpPr>
        <p:spPr>
          <a:xfrm>
            <a:off x="10682869"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2A4618-2857-7F9E-4CD7-81A415B94FFB}"/>
              </a:ext>
            </a:extLst>
          </p:cNvPr>
          <p:cNvSpPr/>
          <p:nvPr/>
        </p:nvSpPr>
        <p:spPr>
          <a:xfrm>
            <a:off x="2949124"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B57A0C-FDF5-8EBB-5288-52C998D2C4D7}"/>
              </a:ext>
            </a:extLst>
          </p:cNvPr>
          <p:cNvSpPr/>
          <p:nvPr/>
        </p:nvSpPr>
        <p:spPr>
          <a:xfrm>
            <a:off x="3296900"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C1E653-9873-09F8-E434-D185EF7A3D75}"/>
              </a:ext>
            </a:extLst>
          </p:cNvPr>
          <p:cNvSpPr/>
          <p:nvPr/>
        </p:nvSpPr>
        <p:spPr>
          <a:xfrm>
            <a:off x="9279158"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C60F287-0293-0B93-198E-5232F9553604}"/>
              </a:ext>
            </a:extLst>
          </p:cNvPr>
          <p:cNvSpPr/>
          <p:nvPr/>
        </p:nvSpPr>
        <p:spPr>
          <a:xfrm rot="2700000">
            <a:off x="9987362" y="322454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60E6AE0-0962-8445-D0F3-D7DC868D1CDB}"/>
              </a:ext>
            </a:extLst>
          </p:cNvPr>
          <p:cNvSpPr/>
          <p:nvPr/>
        </p:nvSpPr>
        <p:spPr>
          <a:xfrm rot="2700000">
            <a:off x="9516457" y="3695447"/>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3B8B480-F88F-2D79-2CE7-11E26AC5E4D5}"/>
              </a:ext>
            </a:extLst>
          </p:cNvPr>
          <p:cNvSpPr/>
          <p:nvPr/>
        </p:nvSpPr>
        <p:spPr>
          <a:xfrm rot="2700000">
            <a:off x="9045551" y="416635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4889E4-1794-9375-DC46-6EACBD788069}"/>
              </a:ext>
            </a:extLst>
          </p:cNvPr>
          <p:cNvSpPr/>
          <p:nvPr/>
        </p:nvSpPr>
        <p:spPr>
          <a:xfrm rot="16200000" flipH="1">
            <a:off x="7056910" y="437391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39E5FFD-2410-D257-F9D0-F8BBF10100B2}"/>
              </a:ext>
            </a:extLst>
          </p:cNvPr>
          <p:cNvSpPr/>
          <p:nvPr/>
        </p:nvSpPr>
        <p:spPr>
          <a:xfrm rot="16200000" flipH="1">
            <a:off x="7722871" y="437391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159A2F9-7791-D65A-D008-89A5A837A25D}"/>
              </a:ext>
            </a:extLst>
          </p:cNvPr>
          <p:cNvSpPr/>
          <p:nvPr/>
        </p:nvSpPr>
        <p:spPr>
          <a:xfrm rot="16200000" flipH="1">
            <a:off x="8388832" y="437391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1D80E5B4-3DBC-92FC-B002-0B974392386F}"/>
              </a:ext>
            </a:extLst>
          </p:cNvPr>
          <p:cNvSpPr/>
          <p:nvPr/>
        </p:nvSpPr>
        <p:spPr>
          <a:xfrm rot="8100000">
            <a:off x="4501955" y="416635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FD0343CD-93E2-1647-78E7-5BCC957EAF17}"/>
              </a:ext>
            </a:extLst>
          </p:cNvPr>
          <p:cNvSpPr/>
          <p:nvPr/>
        </p:nvSpPr>
        <p:spPr>
          <a:xfrm rot="8100000">
            <a:off x="4031050" y="369545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F1A9FE1C-1DD7-78E3-9491-41F305FDA228}"/>
              </a:ext>
            </a:extLst>
          </p:cNvPr>
          <p:cNvSpPr/>
          <p:nvPr/>
        </p:nvSpPr>
        <p:spPr>
          <a:xfrm rot="8100000">
            <a:off x="3560144" y="3224544"/>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899ED9CA-966E-29B5-788A-A5C3F5FFEC02}"/>
              </a:ext>
            </a:extLst>
          </p:cNvPr>
          <p:cNvSpPr txBox="1"/>
          <p:nvPr/>
        </p:nvSpPr>
        <p:spPr>
          <a:xfrm flipH="1">
            <a:off x="1199949" y="936083"/>
            <a:ext cx="2603220" cy="5509200"/>
          </a:xfrm>
          <a:prstGeom prst="rect">
            <a:avLst/>
          </a:prstGeom>
          <a:noFill/>
        </p:spPr>
        <p:txBody>
          <a:bodyPr wrap="square" rtlCol="0">
            <a:spAutoFit/>
          </a:bodyPr>
          <a:lstStyle/>
          <a:p>
            <a:pPr algn="ctr"/>
            <a:r>
              <a:rPr lang="en-US" sz="3200" b="1" dirty="0">
                <a:latin typeface="Minion Pro" panose="02040503050306020203" pitchFamily="18" charset="0"/>
              </a:rPr>
              <a:t>20 chairs</a:t>
            </a:r>
          </a:p>
          <a:p>
            <a:pPr algn="ctr"/>
            <a:endParaRPr lang="en-US" sz="3200" b="1" dirty="0">
              <a:latin typeface="Minion Pro" panose="02040503050306020203" pitchFamily="18" charset="0"/>
            </a:endParaRPr>
          </a:p>
          <a:p>
            <a:pPr algn="ctr"/>
            <a:endParaRPr lang="en-US" sz="3200" b="1" dirty="0">
              <a:latin typeface="Minion Pro" panose="02040503050306020203" pitchFamily="18" charset="0"/>
            </a:endParaRPr>
          </a:p>
          <a:p>
            <a:pPr algn="ctr"/>
            <a:endParaRPr lang="en-US" sz="3200" b="1" dirty="0">
              <a:latin typeface="Minion Pro" panose="02040503050306020203" pitchFamily="18" charset="0"/>
            </a:endParaRPr>
          </a:p>
          <a:p>
            <a:pPr algn="ctr"/>
            <a:endParaRPr lang="en-US" sz="3200" b="1" dirty="0">
              <a:latin typeface="Minion Pro" panose="02040503050306020203" pitchFamily="18" charset="0"/>
            </a:endParaRPr>
          </a:p>
          <a:p>
            <a:pPr algn="ctr"/>
            <a:endParaRPr lang="en-US" sz="3200" b="1" dirty="0">
              <a:latin typeface="Minion Pro" panose="02040503050306020203" pitchFamily="18" charset="0"/>
            </a:endParaRPr>
          </a:p>
          <a:p>
            <a:pPr algn="ctr"/>
            <a:r>
              <a:rPr lang="en-US" sz="3200" b="1" dirty="0">
                <a:latin typeface="Minion Pro" panose="02040503050306020203" pitchFamily="18" charset="0"/>
              </a:rPr>
              <a:t>Better for student presentations</a:t>
            </a:r>
          </a:p>
          <a:p>
            <a:pPr algn="ctr"/>
            <a:r>
              <a:rPr lang="en-US" sz="3200" b="1" dirty="0">
                <a:latin typeface="Minion Pro" panose="02040503050306020203" pitchFamily="18" charset="0"/>
              </a:rPr>
              <a:t>and role playing.</a:t>
            </a:r>
          </a:p>
        </p:txBody>
      </p:sp>
      <p:sp>
        <p:nvSpPr>
          <p:cNvPr id="3" name="Rectangle 2">
            <a:extLst>
              <a:ext uri="{FF2B5EF4-FFF2-40B4-BE49-F238E27FC236}">
                <a16:creationId xmlns:a16="http://schemas.microsoft.com/office/drawing/2014/main" id="{345ECEF9-25F5-9049-F7DE-6D869C527D9F}"/>
              </a:ext>
            </a:extLst>
          </p:cNvPr>
          <p:cNvSpPr/>
          <p:nvPr/>
        </p:nvSpPr>
        <p:spPr>
          <a:xfrm rot="16200000" flipH="1">
            <a:off x="5119824" y="437391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5874FFF-691D-0FDE-4939-ACC59D410B88}"/>
              </a:ext>
            </a:extLst>
          </p:cNvPr>
          <p:cNvSpPr/>
          <p:nvPr/>
        </p:nvSpPr>
        <p:spPr>
          <a:xfrm rot="16200000" flipH="1">
            <a:off x="5785785" y="437391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A55F25E-9E37-EBF4-8056-EF12EC6EE390}"/>
              </a:ext>
            </a:extLst>
          </p:cNvPr>
          <p:cNvSpPr/>
          <p:nvPr/>
        </p:nvSpPr>
        <p:spPr>
          <a:xfrm rot="16200000" flipH="1">
            <a:off x="6451746" y="437391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EB4A870-2DFF-3994-4BDE-F50E786E1F7C}"/>
              </a:ext>
            </a:extLst>
          </p:cNvPr>
          <p:cNvSpPr/>
          <p:nvPr/>
        </p:nvSpPr>
        <p:spPr>
          <a:xfrm rot="8100000">
            <a:off x="5185278" y="310258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1D14BAF-C581-9689-EDE0-2FE1C5F526F4}"/>
              </a:ext>
            </a:extLst>
          </p:cNvPr>
          <p:cNvSpPr/>
          <p:nvPr/>
        </p:nvSpPr>
        <p:spPr>
          <a:xfrm rot="8100000">
            <a:off x="4714372" y="2631677"/>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91FE053-7D39-3079-1367-2D3107965E26}"/>
              </a:ext>
            </a:extLst>
          </p:cNvPr>
          <p:cNvSpPr/>
          <p:nvPr/>
        </p:nvSpPr>
        <p:spPr>
          <a:xfrm rot="2700000">
            <a:off x="8962731" y="2694744"/>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AE39776-4E10-089D-D7EE-8CBF7D59E98C}"/>
              </a:ext>
            </a:extLst>
          </p:cNvPr>
          <p:cNvSpPr/>
          <p:nvPr/>
        </p:nvSpPr>
        <p:spPr>
          <a:xfrm rot="2700000">
            <a:off x="8491826" y="3165649"/>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EBA327B-74B5-04CC-551B-2B9F5FAFCCA1}"/>
              </a:ext>
            </a:extLst>
          </p:cNvPr>
          <p:cNvSpPr/>
          <p:nvPr/>
        </p:nvSpPr>
        <p:spPr>
          <a:xfrm rot="16200000" flipH="1">
            <a:off x="6510258" y="342900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ACE0D38-4E07-A37A-8DEF-8B05ECD17927}"/>
              </a:ext>
            </a:extLst>
          </p:cNvPr>
          <p:cNvSpPr/>
          <p:nvPr/>
        </p:nvSpPr>
        <p:spPr>
          <a:xfrm rot="16200000" flipH="1">
            <a:off x="5905094" y="342900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3D85FC4-8CF4-C713-BBD9-D256835CF409}"/>
              </a:ext>
            </a:extLst>
          </p:cNvPr>
          <p:cNvSpPr/>
          <p:nvPr/>
        </p:nvSpPr>
        <p:spPr>
          <a:xfrm rot="16200000" flipH="1">
            <a:off x="7738679" y="342900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5569523-FB4D-604B-0F0D-3DC22742FA04}"/>
              </a:ext>
            </a:extLst>
          </p:cNvPr>
          <p:cNvSpPr/>
          <p:nvPr/>
        </p:nvSpPr>
        <p:spPr>
          <a:xfrm rot="16200000" flipH="1">
            <a:off x="7133515" y="342900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21136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CB366-1B45-2D2A-B76E-375D7FB3F2C2}"/>
              </a:ext>
            </a:extLst>
          </p:cNvPr>
          <p:cNvSpPr/>
          <p:nvPr/>
        </p:nvSpPr>
        <p:spPr>
          <a:xfrm>
            <a:off x="1205009" y="323385"/>
            <a:ext cx="10986991" cy="65346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AEE4C255-BE40-3979-6B3A-DED12217B46D}"/>
              </a:ext>
            </a:extLst>
          </p:cNvPr>
          <p:cNvSpPr txBox="1"/>
          <p:nvPr/>
        </p:nvSpPr>
        <p:spPr>
          <a:xfrm rot="16200000" flipH="1">
            <a:off x="-2800071" y="3136613"/>
            <a:ext cx="6858002" cy="584775"/>
          </a:xfrm>
          <a:prstGeom prst="rect">
            <a:avLst/>
          </a:prstGeom>
          <a:noFill/>
        </p:spPr>
        <p:txBody>
          <a:bodyPr wrap="square" rtlCol="0">
            <a:spAutoFit/>
          </a:bodyPr>
          <a:lstStyle/>
          <a:p>
            <a:pPr algn="ctr"/>
            <a:r>
              <a:rPr lang="en-US" sz="3200" b="1" dirty="0">
                <a:solidFill>
                  <a:schemeClr val="bg1"/>
                </a:solidFill>
                <a:latin typeface="Minion Pro" panose="02040503050306020203" pitchFamily="18" charset="0"/>
              </a:rPr>
              <a:t>High School Room</a:t>
            </a:r>
          </a:p>
        </p:txBody>
      </p:sp>
      <p:sp>
        <p:nvSpPr>
          <p:cNvPr id="5" name="Rectangle 4">
            <a:extLst>
              <a:ext uri="{FF2B5EF4-FFF2-40B4-BE49-F238E27FC236}">
                <a16:creationId xmlns:a16="http://schemas.microsoft.com/office/drawing/2014/main" id="{3ED45B9B-DDA9-1293-7A7F-3F653A6D2C14}"/>
              </a:ext>
            </a:extLst>
          </p:cNvPr>
          <p:cNvSpPr/>
          <p:nvPr/>
        </p:nvSpPr>
        <p:spPr>
          <a:xfrm>
            <a:off x="10682869"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2A4618-2857-7F9E-4CD7-81A415B94FFB}"/>
              </a:ext>
            </a:extLst>
          </p:cNvPr>
          <p:cNvSpPr/>
          <p:nvPr/>
        </p:nvSpPr>
        <p:spPr>
          <a:xfrm>
            <a:off x="2949124"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B57A0C-FDF5-8EBB-5288-52C998D2C4D7}"/>
              </a:ext>
            </a:extLst>
          </p:cNvPr>
          <p:cNvSpPr/>
          <p:nvPr/>
        </p:nvSpPr>
        <p:spPr>
          <a:xfrm>
            <a:off x="3296900"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C1E653-9873-09F8-E434-D185EF7A3D75}"/>
              </a:ext>
            </a:extLst>
          </p:cNvPr>
          <p:cNvSpPr/>
          <p:nvPr/>
        </p:nvSpPr>
        <p:spPr>
          <a:xfrm>
            <a:off x="9279158"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4889E4-1794-9375-DC46-6EACBD788069}"/>
              </a:ext>
            </a:extLst>
          </p:cNvPr>
          <p:cNvSpPr/>
          <p:nvPr/>
        </p:nvSpPr>
        <p:spPr>
          <a:xfrm rot="16200000" flipH="1">
            <a:off x="9279158" y="541325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39E5FFD-2410-D257-F9D0-F8BBF10100B2}"/>
              </a:ext>
            </a:extLst>
          </p:cNvPr>
          <p:cNvSpPr/>
          <p:nvPr/>
        </p:nvSpPr>
        <p:spPr>
          <a:xfrm rot="16200000" flipH="1">
            <a:off x="11772990" y="541325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159A2F9-7791-D65A-D008-89A5A837A25D}"/>
              </a:ext>
            </a:extLst>
          </p:cNvPr>
          <p:cNvSpPr/>
          <p:nvPr/>
        </p:nvSpPr>
        <p:spPr>
          <a:xfrm rot="16200000" flipH="1">
            <a:off x="11772990" y="351919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345ECEF9-25F5-9049-F7DE-6D869C527D9F}"/>
              </a:ext>
            </a:extLst>
          </p:cNvPr>
          <p:cNvSpPr/>
          <p:nvPr/>
        </p:nvSpPr>
        <p:spPr>
          <a:xfrm rot="16200000" flipH="1">
            <a:off x="1205010" y="541325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5874FFF-691D-0FDE-4939-ACC59D410B88}"/>
              </a:ext>
            </a:extLst>
          </p:cNvPr>
          <p:cNvSpPr/>
          <p:nvPr/>
        </p:nvSpPr>
        <p:spPr>
          <a:xfrm rot="16200000" flipH="1">
            <a:off x="4650023" y="541325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A55F25E-9E37-EBF4-8056-EF12EC6EE390}"/>
              </a:ext>
            </a:extLst>
          </p:cNvPr>
          <p:cNvSpPr/>
          <p:nvPr/>
        </p:nvSpPr>
        <p:spPr>
          <a:xfrm rot="16200000" flipH="1">
            <a:off x="6992883" y="541325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EBA327B-74B5-04CC-551B-2B9F5FAFCCA1}"/>
              </a:ext>
            </a:extLst>
          </p:cNvPr>
          <p:cNvSpPr/>
          <p:nvPr/>
        </p:nvSpPr>
        <p:spPr>
          <a:xfrm rot="16200000" flipH="1">
            <a:off x="6925958" y="323386"/>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6ACE0D38-4E07-A37A-8DEF-8B05ECD17927}"/>
              </a:ext>
            </a:extLst>
          </p:cNvPr>
          <p:cNvSpPr/>
          <p:nvPr/>
        </p:nvSpPr>
        <p:spPr>
          <a:xfrm rot="16200000" flipH="1">
            <a:off x="4790670" y="32338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3D85FC4-8CF4-C713-BBD9-D256835CF409}"/>
              </a:ext>
            </a:extLst>
          </p:cNvPr>
          <p:cNvSpPr/>
          <p:nvPr/>
        </p:nvSpPr>
        <p:spPr>
          <a:xfrm rot="16200000" flipH="1">
            <a:off x="11772990" y="144780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5569523-FB4D-604B-0F0D-3DC22742FA04}"/>
              </a:ext>
            </a:extLst>
          </p:cNvPr>
          <p:cNvSpPr/>
          <p:nvPr/>
        </p:nvSpPr>
        <p:spPr>
          <a:xfrm rot="16200000" flipH="1">
            <a:off x="8919454" y="323386"/>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3ECA710-F8B5-8C1F-088F-7D2B248EBD7C}"/>
              </a:ext>
            </a:extLst>
          </p:cNvPr>
          <p:cNvSpPr/>
          <p:nvPr/>
        </p:nvSpPr>
        <p:spPr>
          <a:xfrm rot="16200000" flipH="1">
            <a:off x="1205009" y="351919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7B0A58B-8EA7-002B-8BBC-42287E0533DF}"/>
              </a:ext>
            </a:extLst>
          </p:cNvPr>
          <p:cNvSpPr/>
          <p:nvPr/>
        </p:nvSpPr>
        <p:spPr>
          <a:xfrm rot="16200000" flipH="1">
            <a:off x="1205009" y="144780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4D99036-6EEA-7795-4713-8D052B98E1DD}"/>
              </a:ext>
            </a:extLst>
          </p:cNvPr>
          <p:cNvSpPr/>
          <p:nvPr/>
        </p:nvSpPr>
        <p:spPr>
          <a:xfrm rot="16200000" flipH="1">
            <a:off x="3267585" y="423833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3E5BC74-B813-2A8A-95F7-B7A55BE9CC51}"/>
              </a:ext>
            </a:extLst>
          </p:cNvPr>
          <p:cNvSpPr/>
          <p:nvPr/>
        </p:nvSpPr>
        <p:spPr>
          <a:xfrm rot="16200000" flipH="1">
            <a:off x="3267585" y="2166937"/>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DA8551E7-3A70-EBA6-33E9-600A67974249}"/>
              </a:ext>
            </a:extLst>
          </p:cNvPr>
          <p:cNvSpPr/>
          <p:nvPr/>
        </p:nvSpPr>
        <p:spPr>
          <a:xfrm rot="16200000" flipH="1">
            <a:off x="9892223" y="423833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0A9C2644-97FA-924C-90F2-11F7E0FE689D}"/>
              </a:ext>
            </a:extLst>
          </p:cNvPr>
          <p:cNvSpPr/>
          <p:nvPr/>
        </p:nvSpPr>
        <p:spPr>
          <a:xfrm rot="16200000" flipH="1">
            <a:off x="9892223" y="2166937"/>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886E15E-91A6-3C8B-0596-1894D648D058}"/>
              </a:ext>
            </a:extLst>
          </p:cNvPr>
          <p:cNvSpPr/>
          <p:nvPr/>
        </p:nvSpPr>
        <p:spPr>
          <a:xfrm rot="16200000" flipH="1">
            <a:off x="5722136" y="310408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5B97B40-822F-09D5-1976-18A7A4BC542A}"/>
              </a:ext>
            </a:extLst>
          </p:cNvPr>
          <p:cNvSpPr/>
          <p:nvPr/>
        </p:nvSpPr>
        <p:spPr>
          <a:xfrm rot="16200000" flipH="1">
            <a:off x="7939452" y="310408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899ED9CA-966E-29B5-788A-A5C3F5FFEC02}"/>
              </a:ext>
            </a:extLst>
          </p:cNvPr>
          <p:cNvSpPr txBox="1"/>
          <p:nvPr/>
        </p:nvSpPr>
        <p:spPr>
          <a:xfrm flipH="1">
            <a:off x="3267584" y="1163987"/>
            <a:ext cx="7039751" cy="4031873"/>
          </a:xfrm>
          <a:prstGeom prst="rect">
            <a:avLst/>
          </a:prstGeom>
          <a:noFill/>
        </p:spPr>
        <p:txBody>
          <a:bodyPr wrap="square" rtlCol="0">
            <a:spAutoFit/>
          </a:bodyPr>
          <a:lstStyle/>
          <a:p>
            <a:pPr algn="ctr"/>
            <a:r>
              <a:rPr lang="en-US" sz="3200" b="1" dirty="0">
                <a:latin typeface="Minion Pro" panose="02040503050306020203" pitchFamily="18" charset="0"/>
              </a:rPr>
              <a:t>18 chairs</a:t>
            </a:r>
          </a:p>
          <a:p>
            <a:pPr algn="ctr"/>
            <a:endParaRPr lang="en-US" sz="3200" b="1" dirty="0">
              <a:latin typeface="Minion Pro" panose="02040503050306020203" pitchFamily="18" charset="0"/>
            </a:endParaRPr>
          </a:p>
          <a:p>
            <a:pPr algn="ctr"/>
            <a:r>
              <a:rPr lang="en-US" sz="3200" b="1" dirty="0">
                <a:latin typeface="Minion Pro" panose="02040503050306020203" pitchFamily="18" charset="0"/>
              </a:rPr>
              <a:t>Very effective if studying unity or how we are to be close to one another in love.</a:t>
            </a:r>
          </a:p>
          <a:p>
            <a:pPr algn="ctr"/>
            <a:endParaRPr lang="en-US" sz="3200" b="1" dirty="0">
              <a:latin typeface="Minion Pro" panose="02040503050306020203" pitchFamily="18" charset="0"/>
            </a:endParaRPr>
          </a:p>
          <a:p>
            <a:pPr algn="ctr"/>
            <a:r>
              <a:rPr lang="en-US" sz="3200" b="1" dirty="0">
                <a:latin typeface="Minion Pro" panose="02040503050306020203" pitchFamily="18" charset="0"/>
              </a:rPr>
              <a:t>Have students move toward circle </a:t>
            </a:r>
          </a:p>
          <a:p>
            <a:pPr algn="ctr"/>
            <a:r>
              <a:rPr lang="en-US" sz="3200" b="1" dirty="0">
                <a:latin typeface="Minion Pro" panose="02040503050306020203" pitchFamily="18" charset="0"/>
              </a:rPr>
              <a:t>before class ends.</a:t>
            </a:r>
          </a:p>
          <a:p>
            <a:pPr algn="ctr"/>
            <a:r>
              <a:rPr lang="en-US" sz="3200" b="1" dirty="0">
                <a:latin typeface="Minion Pro" panose="02040503050306020203" pitchFamily="18" charset="0"/>
              </a:rPr>
              <a:t>The seating change is very memorable.</a:t>
            </a:r>
          </a:p>
        </p:txBody>
      </p:sp>
    </p:spTree>
    <p:extLst>
      <p:ext uri="{BB962C8B-B14F-4D97-AF65-F5344CB8AC3E}">
        <p14:creationId xmlns:p14="http://schemas.microsoft.com/office/powerpoint/2010/main" val="2387961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F4A297-7DA6-3EA2-AE91-3DC82D7CC9F0}"/>
              </a:ext>
            </a:extLst>
          </p:cNvPr>
          <p:cNvSpPr/>
          <p:nvPr/>
        </p:nvSpPr>
        <p:spPr>
          <a:xfrm>
            <a:off x="0" y="0"/>
            <a:ext cx="12192000" cy="696095"/>
          </a:xfrm>
          <a:prstGeom prst="rect">
            <a:avLst/>
          </a:prstGeom>
          <a:solidFill>
            <a:srgbClr val="8A4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D225A5-BA22-ED8B-6109-5F112F606E56}"/>
              </a:ext>
            </a:extLst>
          </p:cNvPr>
          <p:cNvSpPr txBox="1"/>
          <p:nvPr/>
        </p:nvSpPr>
        <p:spPr>
          <a:xfrm>
            <a:off x="0" y="24882"/>
            <a:ext cx="12192000"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The Physical Environment</a:t>
            </a:r>
          </a:p>
        </p:txBody>
      </p:sp>
      <p:sp>
        <p:nvSpPr>
          <p:cNvPr id="4" name="TextBox 3">
            <a:extLst>
              <a:ext uri="{FF2B5EF4-FFF2-40B4-BE49-F238E27FC236}">
                <a16:creationId xmlns:a16="http://schemas.microsoft.com/office/drawing/2014/main" id="{7224DAEA-C851-F896-2D3E-7E1A80DA0751}"/>
              </a:ext>
            </a:extLst>
          </p:cNvPr>
          <p:cNvSpPr txBox="1"/>
          <p:nvPr/>
        </p:nvSpPr>
        <p:spPr>
          <a:xfrm>
            <a:off x="-22605" y="696095"/>
            <a:ext cx="12237210" cy="5078313"/>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Size of the room.</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Seating Options.</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Temperature</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Cleanliness</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Teaching Walls</a:t>
            </a:r>
          </a:p>
        </p:txBody>
      </p:sp>
    </p:spTree>
    <p:extLst>
      <p:ext uri="{BB962C8B-B14F-4D97-AF65-F5344CB8AC3E}">
        <p14:creationId xmlns:p14="http://schemas.microsoft.com/office/powerpoint/2010/main" val="306172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500"/>
                                        <p:tgtEl>
                                          <p:spTgt spid="4">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8" end="8"/>
                                            </p:txEl>
                                          </p:spTgt>
                                        </p:tgtEl>
                                        <p:attrNameLst>
                                          <p:attrName>style.visibility</p:attrName>
                                        </p:attrNameLst>
                                      </p:cBhvr>
                                      <p:to>
                                        <p:strVal val="visible"/>
                                      </p:to>
                                    </p:set>
                                    <p:animEffect transition="in" filter="fade">
                                      <p:cBhvr>
                                        <p:cTn id="12"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omb">
            <a:extLst>
              <a:ext uri="{FF2B5EF4-FFF2-40B4-BE49-F238E27FC236}">
                <a16:creationId xmlns:a16="http://schemas.microsoft.com/office/drawing/2014/main" id="{D84B9EBE-B668-40F7-92A4-4989C277D1A9}"/>
              </a:ext>
            </a:extLst>
          </p:cNvPr>
          <p:cNvPicPr>
            <a:picLocks noChangeAspect="1"/>
          </p:cNvPicPr>
          <p:nvPr/>
        </p:nvPicPr>
        <p:blipFill rotWithShape="1">
          <a:blip r:embed="rId2">
            <a:extLst>
              <a:ext uri="{28A0092B-C50C-407E-A947-70E740481C1C}">
                <a14:useLocalDpi xmlns:a14="http://schemas.microsoft.com/office/drawing/2010/main" val="0"/>
              </a:ext>
            </a:extLst>
          </a:blip>
          <a:srcRect l="30213" t="6728" r="20435" b="3827"/>
          <a:stretch/>
        </p:blipFill>
        <p:spPr>
          <a:xfrm>
            <a:off x="474133" y="402166"/>
            <a:ext cx="4529667" cy="6134100"/>
          </a:xfrm>
          <a:prstGeom prst="rect">
            <a:avLst/>
          </a:prstGeom>
        </p:spPr>
      </p:pic>
      <p:sp>
        <p:nvSpPr>
          <p:cNvPr id="4" name="TextBox 3">
            <a:extLst>
              <a:ext uri="{FF2B5EF4-FFF2-40B4-BE49-F238E27FC236}">
                <a16:creationId xmlns:a16="http://schemas.microsoft.com/office/drawing/2014/main" id="{0B668601-B186-2E0A-DD6D-31E112788E50}"/>
              </a:ext>
            </a:extLst>
          </p:cNvPr>
          <p:cNvSpPr txBox="1"/>
          <p:nvPr/>
        </p:nvSpPr>
        <p:spPr>
          <a:xfrm>
            <a:off x="5583767" y="491067"/>
            <a:ext cx="6362700" cy="3970318"/>
          </a:xfrm>
          <a:prstGeom prst="rect">
            <a:avLst/>
          </a:prstGeom>
          <a:noFill/>
        </p:spPr>
        <p:txBody>
          <a:bodyPr wrap="square" rtlCol="0">
            <a:spAutoFit/>
          </a:bodyPr>
          <a:lstStyle/>
          <a:p>
            <a:r>
              <a:rPr lang="en-US" sz="3600" dirty="0">
                <a:solidFill>
                  <a:schemeClr val="bg1"/>
                </a:solidFill>
                <a:latin typeface="Minion Pro" panose="02040503050306020203" pitchFamily="18" charset="0"/>
              </a:rPr>
              <a:t>Two home made printed pieces of paper. One with letters, one with art.</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2 pieces of border trim. Print words with color that matches the trim you have.</a:t>
            </a:r>
          </a:p>
        </p:txBody>
      </p:sp>
    </p:spTree>
    <p:extLst>
      <p:ext uri="{BB962C8B-B14F-4D97-AF65-F5344CB8AC3E}">
        <p14:creationId xmlns:p14="http://schemas.microsoft.com/office/powerpoint/2010/main" val="4064220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 whiteboard&#10;&#10;Description automatically generated">
            <a:extLst>
              <a:ext uri="{FF2B5EF4-FFF2-40B4-BE49-F238E27FC236}">
                <a16:creationId xmlns:a16="http://schemas.microsoft.com/office/drawing/2014/main" id="{7AE6B047-7B26-C149-1E71-4B73457DAE7D}"/>
              </a:ext>
            </a:extLst>
          </p:cNvPr>
          <p:cNvPicPr>
            <a:picLocks noChangeAspect="1"/>
          </p:cNvPicPr>
          <p:nvPr/>
        </p:nvPicPr>
        <p:blipFill rotWithShape="1">
          <a:blip r:embed="rId2">
            <a:extLst>
              <a:ext uri="{28A0092B-C50C-407E-A947-70E740481C1C}">
                <a14:useLocalDpi xmlns:a14="http://schemas.microsoft.com/office/drawing/2010/main" val="0"/>
              </a:ext>
            </a:extLst>
          </a:blip>
          <a:srcRect l="18913" r="3739"/>
          <a:stretch/>
        </p:blipFill>
        <p:spPr>
          <a:xfrm>
            <a:off x="5092699" y="0"/>
            <a:ext cx="7099301" cy="6858000"/>
          </a:xfrm>
          <a:prstGeom prst="rect">
            <a:avLst/>
          </a:prstGeom>
          <a:scene3d>
            <a:camera prst="orthographicFront">
              <a:rot lat="0" lon="21599987" rev="0"/>
            </a:camera>
            <a:lightRig rig="threePt" dir="t"/>
          </a:scene3d>
        </p:spPr>
      </p:pic>
      <p:sp>
        <p:nvSpPr>
          <p:cNvPr id="4" name="TextBox 3">
            <a:extLst>
              <a:ext uri="{FF2B5EF4-FFF2-40B4-BE49-F238E27FC236}">
                <a16:creationId xmlns:a16="http://schemas.microsoft.com/office/drawing/2014/main" id="{1912C8E6-62F3-F4DF-8C19-9D46667BF158}"/>
              </a:ext>
            </a:extLst>
          </p:cNvPr>
          <p:cNvSpPr txBox="1"/>
          <p:nvPr/>
        </p:nvSpPr>
        <p:spPr>
          <a:xfrm>
            <a:off x="64876" y="207928"/>
            <a:ext cx="4985211" cy="6740307"/>
          </a:xfrm>
          <a:prstGeom prst="rect">
            <a:avLst/>
          </a:prstGeom>
          <a:noFill/>
        </p:spPr>
        <p:txBody>
          <a:bodyPr wrap="square" rtlCol="0">
            <a:spAutoFit/>
          </a:bodyPr>
          <a:lstStyle/>
          <a:p>
            <a:r>
              <a:rPr lang="en-US" sz="3600" dirty="0">
                <a:solidFill>
                  <a:schemeClr val="bg1"/>
                </a:solidFill>
                <a:latin typeface="Minion Pro" panose="02040503050306020203" pitchFamily="18" charset="0"/>
              </a:rPr>
              <a:t>Used in a hallway (angled picture).</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Read letters say:</a:t>
            </a:r>
          </a:p>
          <a:p>
            <a:r>
              <a:rPr lang="en-US" sz="3600" dirty="0">
                <a:solidFill>
                  <a:schemeClr val="bg1"/>
                </a:solidFill>
                <a:latin typeface="Minion Pro" panose="02040503050306020203" pitchFamily="18" charset="0"/>
              </a:rPr>
              <a:t>A Ready Answer</a:t>
            </a:r>
          </a:p>
          <a:p>
            <a:r>
              <a:rPr lang="en-US" sz="3600" dirty="0">
                <a:solidFill>
                  <a:schemeClr val="bg1"/>
                </a:solidFill>
                <a:latin typeface="Minion Pro" panose="02040503050306020203" pitchFamily="18" charset="0"/>
              </a:rPr>
              <a:t>The rest is 1 Peter 3:15.</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Die cut letters, time to cut and staple neatly.</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Other verses can be good for walls.</a:t>
            </a:r>
          </a:p>
        </p:txBody>
      </p:sp>
    </p:spTree>
    <p:extLst>
      <p:ext uri="{BB962C8B-B14F-4D97-AF65-F5344CB8AC3E}">
        <p14:creationId xmlns:p14="http://schemas.microsoft.com/office/powerpoint/2010/main" val="1439902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467505A6-DA05-D9FC-A524-A5452C93F437}"/>
              </a:ext>
            </a:extLst>
          </p:cNvPr>
          <p:cNvPicPr>
            <a:picLocks noChangeAspect="1"/>
          </p:cNvPicPr>
          <p:nvPr/>
        </p:nvPicPr>
        <p:blipFill rotWithShape="1">
          <a:blip r:embed="rId2">
            <a:extLst>
              <a:ext uri="{28A0092B-C50C-407E-A947-70E740481C1C}">
                <a14:useLocalDpi xmlns:a14="http://schemas.microsoft.com/office/drawing/2010/main" val="0"/>
              </a:ext>
            </a:extLst>
          </a:blip>
          <a:srcRect l="15999"/>
          <a:stretch/>
        </p:blipFill>
        <p:spPr>
          <a:xfrm>
            <a:off x="4482093" y="0"/>
            <a:ext cx="7709907" cy="6858000"/>
          </a:xfrm>
          <a:prstGeom prst="rect">
            <a:avLst/>
          </a:prstGeom>
        </p:spPr>
      </p:pic>
      <p:sp>
        <p:nvSpPr>
          <p:cNvPr id="6" name="TextBox 5">
            <a:extLst>
              <a:ext uri="{FF2B5EF4-FFF2-40B4-BE49-F238E27FC236}">
                <a16:creationId xmlns:a16="http://schemas.microsoft.com/office/drawing/2014/main" id="{27D308BB-DE4B-06B6-E1C4-4A02E7F747A9}"/>
              </a:ext>
            </a:extLst>
          </p:cNvPr>
          <p:cNvSpPr txBox="1"/>
          <p:nvPr/>
        </p:nvSpPr>
        <p:spPr>
          <a:xfrm>
            <a:off x="64876" y="207928"/>
            <a:ext cx="4417217" cy="4524315"/>
          </a:xfrm>
          <a:prstGeom prst="rect">
            <a:avLst/>
          </a:prstGeom>
          <a:noFill/>
        </p:spPr>
        <p:txBody>
          <a:bodyPr wrap="square" rtlCol="0">
            <a:spAutoFit/>
          </a:bodyPr>
          <a:lstStyle/>
          <a:p>
            <a:r>
              <a:rPr lang="en-US" sz="3600" dirty="0">
                <a:solidFill>
                  <a:schemeClr val="bg1"/>
                </a:solidFill>
                <a:latin typeface="Minion Pro" panose="02040503050306020203" pitchFamily="18" charset="0"/>
              </a:rPr>
              <a:t>Easy to create in a computer. Art and words can be found online. </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Try looking at Steve Rudd’s website:</a:t>
            </a:r>
          </a:p>
          <a:p>
            <a:r>
              <a:rPr lang="en-US" sz="3600" dirty="0">
                <a:solidFill>
                  <a:schemeClr val="bg1"/>
                </a:solidFill>
                <a:latin typeface="Minion Pro" panose="02040503050306020203" pitchFamily="18" charset="0"/>
              </a:rPr>
              <a:t>Bible.ca</a:t>
            </a:r>
          </a:p>
        </p:txBody>
      </p:sp>
    </p:spTree>
    <p:extLst>
      <p:ext uri="{BB962C8B-B14F-4D97-AF65-F5344CB8AC3E}">
        <p14:creationId xmlns:p14="http://schemas.microsoft.com/office/powerpoint/2010/main" val="2096669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BF07ADA-2DA1-8FE6-16DE-DBA623C54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3624" y="0"/>
            <a:ext cx="9178376" cy="6858000"/>
          </a:xfrm>
          <a:prstGeom prst="rect">
            <a:avLst/>
          </a:prstGeom>
        </p:spPr>
      </p:pic>
      <p:sp>
        <p:nvSpPr>
          <p:cNvPr id="4" name="TextBox 3">
            <a:extLst>
              <a:ext uri="{FF2B5EF4-FFF2-40B4-BE49-F238E27FC236}">
                <a16:creationId xmlns:a16="http://schemas.microsoft.com/office/drawing/2014/main" id="{98BC82EE-86A1-AFBB-1D85-CC9D3DDF7C65}"/>
              </a:ext>
            </a:extLst>
          </p:cNvPr>
          <p:cNvSpPr txBox="1"/>
          <p:nvPr/>
        </p:nvSpPr>
        <p:spPr>
          <a:xfrm>
            <a:off x="64877" y="207928"/>
            <a:ext cx="2948748" cy="6740307"/>
          </a:xfrm>
          <a:prstGeom prst="rect">
            <a:avLst/>
          </a:prstGeom>
          <a:noFill/>
        </p:spPr>
        <p:txBody>
          <a:bodyPr wrap="square" rtlCol="0">
            <a:spAutoFit/>
          </a:bodyPr>
          <a:lstStyle/>
          <a:p>
            <a:r>
              <a:rPr lang="en-US" sz="3600" dirty="0">
                <a:solidFill>
                  <a:schemeClr val="bg1"/>
                </a:solidFill>
                <a:latin typeface="Minion Pro" panose="02040503050306020203" pitchFamily="18" charset="0"/>
              </a:rPr>
              <a:t>Cases of conversion in Acts.</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Very appropriate for a Jr. High room.</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Easy computer printed on color paper.</a:t>
            </a:r>
          </a:p>
        </p:txBody>
      </p:sp>
    </p:spTree>
    <p:extLst>
      <p:ext uri="{BB962C8B-B14F-4D97-AF65-F5344CB8AC3E}">
        <p14:creationId xmlns:p14="http://schemas.microsoft.com/office/powerpoint/2010/main" val="2488633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a:extLst>
              <a:ext uri="{FF2B5EF4-FFF2-40B4-BE49-F238E27FC236}">
                <a16:creationId xmlns:a16="http://schemas.microsoft.com/office/drawing/2014/main" id="{7FD7A849-C91A-0BAE-69E4-E9DE984E5075}"/>
              </a:ext>
            </a:extLst>
          </p:cNvPr>
          <p:cNvPicPr>
            <a:picLocks noChangeAspect="1"/>
          </p:cNvPicPr>
          <p:nvPr/>
        </p:nvPicPr>
        <p:blipFill rotWithShape="1">
          <a:blip r:embed="rId2">
            <a:extLst>
              <a:ext uri="{28A0092B-C50C-407E-A947-70E740481C1C}">
                <a14:useLocalDpi xmlns:a14="http://schemas.microsoft.com/office/drawing/2010/main" val="0"/>
              </a:ext>
            </a:extLst>
          </a:blip>
          <a:srcRect l="8859" r="2401"/>
          <a:stretch/>
        </p:blipFill>
        <p:spPr>
          <a:xfrm>
            <a:off x="0" y="0"/>
            <a:ext cx="8144934" cy="6858000"/>
          </a:xfrm>
          <a:prstGeom prst="rect">
            <a:avLst/>
          </a:prstGeom>
        </p:spPr>
      </p:pic>
      <p:sp>
        <p:nvSpPr>
          <p:cNvPr id="4" name="TextBox 3">
            <a:extLst>
              <a:ext uri="{FF2B5EF4-FFF2-40B4-BE49-F238E27FC236}">
                <a16:creationId xmlns:a16="http://schemas.microsoft.com/office/drawing/2014/main" id="{6B719C2F-A3A0-A389-356F-149F2376D352}"/>
              </a:ext>
            </a:extLst>
          </p:cNvPr>
          <p:cNvSpPr txBox="1"/>
          <p:nvPr/>
        </p:nvSpPr>
        <p:spPr>
          <a:xfrm>
            <a:off x="8264843" y="0"/>
            <a:ext cx="3867889" cy="6740307"/>
          </a:xfrm>
          <a:prstGeom prst="rect">
            <a:avLst/>
          </a:prstGeom>
          <a:noFill/>
        </p:spPr>
        <p:txBody>
          <a:bodyPr wrap="square" rtlCol="0">
            <a:spAutoFit/>
          </a:bodyPr>
          <a:lstStyle/>
          <a:p>
            <a:r>
              <a:rPr lang="en-US" sz="3600" dirty="0">
                <a:solidFill>
                  <a:schemeClr val="bg1"/>
                </a:solidFill>
                <a:latin typeface="Minion Pro" panose="02040503050306020203" pitchFamily="18" charset="0"/>
              </a:rPr>
              <a:t>Used in High School class studying Romans.</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This was a definition exercise.</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Students had to agree where to place the black words and staple them up.</a:t>
            </a:r>
          </a:p>
        </p:txBody>
      </p:sp>
    </p:spTree>
    <p:extLst>
      <p:ext uri="{BB962C8B-B14F-4D97-AF65-F5344CB8AC3E}">
        <p14:creationId xmlns:p14="http://schemas.microsoft.com/office/powerpoint/2010/main" val="449521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B1605C9-1A98-24C1-468D-942201C0EE6D}"/>
              </a:ext>
            </a:extLst>
          </p:cNvPr>
          <p:cNvPicPr>
            <a:picLocks noChangeAspect="1"/>
          </p:cNvPicPr>
          <p:nvPr/>
        </p:nvPicPr>
        <p:blipFill rotWithShape="1">
          <a:blip r:embed="rId2">
            <a:extLst>
              <a:ext uri="{28A0092B-C50C-407E-A947-70E740481C1C}">
                <a14:useLocalDpi xmlns:a14="http://schemas.microsoft.com/office/drawing/2010/main" val="0"/>
              </a:ext>
            </a:extLst>
          </a:blip>
          <a:srcRect l="15501" r="12916"/>
          <a:stretch/>
        </p:blipFill>
        <p:spPr>
          <a:xfrm>
            <a:off x="0" y="0"/>
            <a:ext cx="6570133" cy="6858000"/>
          </a:xfrm>
          <a:prstGeom prst="rect">
            <a:avLst/>
          </a:prstGeom>
        </p:spPr>
      </p:pic>
      <p:sp>
        <p:nvSpPr>
          <p:cNvPr id="4" name="TextBox 3">
            <a:extLst>
              <a:ext uri="{FF2B5EF4-FFF2-40B4-BE49-F238E27FC236}">
                <a16:creationId xmlns:a16="http://schemas.microsoft.com/office/drawing/2014/main" id="{6F420767-D0CE-F5D1-4089-C60D187F66D4}"/>
              </a:ext>
            </a:extLst>
          </p:cNvPr>
          <p:cNvSpPr txBox="1"/>
          <p:nvPr/>
        </p:nvSpPr>
        <p:spPr>
          <a:xfrm>
            <a:off x="6743701" y="0"/>
            <a:ext cx="5389032" cy="4524315"/>
          </a:xfrm>
          <a:prstGeom prst="rect">
            <a:avLst/>
          </a:prstGeom>
          <a:noFill/>
        </p:spPr>
        <p:txBody>
          <a:bodyPr wrap="square" rtlCol="0">
            <a:spAutoFit/>
          </a:bodyPr>
          <a:lstStyle/>
          <a:p>
            <a:r>
              <a:rPr lang="en-US" sz="3600" dirty="0">
                <a:solidFill>
                  <a:schemeClr val="bg1"/>
                </a:solidFill>
                <a:latin typeface="Minion Pro" panose="02040503050306020203" pitchFamily="18" charset="0"/>
              </a:rPr>
              <a:t>Simple to the point of memorable.</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A weight on yarn hung from drop ceiling frame. Three printed pages.</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Not hard.</a:t>
            </a:r>
          </a:p>
        </p:txBody>
      </p:sp>
    </p:spTree>
    <p:extLst>
      <p:ext uri="{BB962C8B-B14F-4D97-AF65-F5344CB8AC3E}">
        <p14:creationId xmlns:p14="http://schemas.microsoft.com/office/powerpoint/2010/main" val="2089556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0A81921-6141-19DE-A8EC-ADB7AA5A0A4A}"/>
              </a:ext>
            </a:extLst>
          </p:cNvPr>
          <p:cNvPicPr>
            <a:picLocks noChangeAspect="1"/>
          </p:cNvPicPr>
          <p:nvPr/>
        </p:nvPicPr>
        <p:blipFill rotWithShape="1">
          <a:blip r:embed="rId2">
            <a:extLst>
              <a:ext uri="{28A0092B-C50C-407E-A947-70E740481C1C}">
                <a14:useLocalDpi xmlns:a14="http://schemas.microsoft.com/office/drawing/2010/main" val="0"/>
              </a:ext>
            </a:extLst>
          </a:blip>
          <a:srcRect l="20066" t="5308" r="19836" b="5494"/>
          <a:stretch/>
        </p:blipFill>
        <p:spPr>
          <a:xfrm>
            <a:off x="245533" y="262466"/>
            <a:ext cx="5516033" cy="6117167"/>
          </a:xfrm>
          <a:prstGeom prst="rect">
            <a:avLst/>
          </a:prstGeom>
        </p:spPr>
      </p:pic>
      <p:sp>
        <p:nvSpPr>
          <p:cNvPr id="4" name="TextBox 3">
            <a:extLst>
              <a:ext uri="{FF2B5EF4-FFF2-40B4-BE49-F238E27FC236}">
                <a16:creationId xmlns:a16="http://schemas.microsoft.com/office/drawing/2014/main" id="{9D1E20F6-7106-59F0-5A1E-EEACAEA306F2}"/>
              </a:ext>
            </a:extLst>
          </p:cNvPr>
          <p:cNvSpPr txBox="1"/>
          <p:nvPr/>
        </p:nvSpPr>
        <p:spPr>
          <a:xfrm>
            <a:off x="5935133" y="0"/>
            <a:ext cx="6197600" cy="4524315"/>
          </a:xfrm>
          <a:prstGeom prst="rect">
            <a:avLst/>
          </a:prstGeom>
          <a:noFill/>
        </p:spPr>
        <p:txBody>
          <a:bodyPr wrap="square" rtlCol="0">
            <a:spAutoFit/>
          </a:bodyPr>
          <a:lstStyle/>
          <a:p>
            <a:r>
              <a:rPr lang="en-US" sz="3600" dirty="0">
                <a:solidFill>
                  <a:schemeClr val="bg1"/>
                </a:solidFill>
                <a:latin typeface="Minion Pro" panose="02040503050306020203" pitchFamily="18" charset="0"/>
              </a:rPr>
              <a:t>Four printed pieces of paper.</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Background is 6 oversize construction paper pages.</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I used it with no border trim.</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Not hard.</a:t>
            </a:r>
          </a:p>
        </p:txBody>
      </p:sp>
    </p:spTree>
    <p:extLst>
      <p:ext uri="{BB962C8B-B14F-4D97-AF65-F5344CB8AC3E}">
        <p14:creationId xmlns:p14="http://schemas.microsoft.com/office/powerpoint/2010/main" val="1539536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F4A297-7DA6-3EA2-AE91-3DC82D7CC9F0}"/>
              </a:ext>
            </a:extLst>
          </p:cNvPr>
          <p:cNvSpPr/>
          <p:nvPr/>
        </p:nvSpPr>
        <p:spPr>
          <a:xfrm>
            <a:off x="0" y="0"/>
            <a:ext cx="12192000" cy="696095"/>
          </a:xfrm>
          <a:prstGeom prst="rect">
            <a:avLst/>
          </a:prstGeom>
          <a:solidFill>
            <a:srgbClr val="8A4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BD225A5-BA22-ED8B-6109-5F112F606E56}"/>
              </a:ext>
            </a:extLst>
          </p:cNvPr>
          <p:cNvSpPr txBox="1"/>
          <p:nvPr/>
        </p:nvSpPr>
        <p:spPr>
          <a:xfrm>
            <a:off x="0" y="24882"/>
            <a:ext cx="12192000"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The Physical Environment</a:t>
            </a:r>
          </a:p>
        </p:txBody>
      </p:sp>
      <p:sp>
        <p:nvSpPr>
          <p:cNvPr id="4" name="TextBox 3">
            <a:extLst>
              <a:ext uri="{FF2B5EF4-FFF2-40B4-BE49-F238E27FC236}">
                <a16:creationId xmlns:a16="http://schemas.microsoft.com/office/drawing/2014/main" id="{7224DAEA-C851-F896-2D3E-7E1A80DA0751}"/>
              </a:ext>
            </a:extLst>
          </p:cNvPr>
          <p:cNvSpPr txBox="1"/>
          <p:nvPr/>
        </p:nvSpPr>
        <p:spPr>
          <a:xfrm>
            <a:off x="-22605" y="696095"/>
            <a:ext cx="12237210" cy="1754326"/>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Size of the room.</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Seating Options.</a:t>
            </a:r>
          </a:p>
        </p:txBody>
      </p:sp>
    </p:spTree>
    <p:extLst>
      <p:ext uri="{BB962C8B-B14F-4D97-AF65-F5344CB8AC3E}">
        <p14:creationId xmlns:p14="http://schemas.microsoft.com/office/powerpoint/2010/main" val="224289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2A0913F-EED9-E519-16A9-81127D2FFA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3624" y="0"/>
            <a:ext cx="9178376" cy="6858000"/>
          </a:xfrm>
          <a:prstGeom prst="rect">
            <a:avLst/>
          </a:prstGeom>
        </p:spPr>
      </p:pic>
      <p:sp>
        <p:nvSpPr>
          <p:cNvPr id="4" name="TextBox 3">
            <a:extLst>
              <a:ext uri="{FF2B5EF4-FFF2-40B4-BE49-F238E27FC236}">
                <a16:creationId xmlns:a16="http://schemas.microsoft.com/office/drawing/2014/main" id="{57A03E50-8CA1-9CB3-21F8-639FFCC07375}"/>
              </a:ext>
            </a:extLst>
          </p:cNvPr>
          <p:cNvSpPr txBox="1"/>
          <p:nvPr/>
        </p:nvSpPr>
        <p:spPr>
          <a:xfrm>
            <a:off x="38099" y="42333"/>
            <a:ext cx="2975525" cy="6740307"/>
          </a:xfrm>
          <a:prstGeom prst="rect">
            <a:avLst/>
          </a:prstGeom>
          <a:noFill/>
        </p:spPr>
        <p:txBody>
          <a:bodyPr wrap="square" rtlCol="0">
            <a:spAutoFit/>
          </a:bodyPr>
          <a:lstStyle/>
          <a:p>
            <a:r>
              <a:rPr lang="en-US" sz="3600" dirty="0">
                <a:solidFill>
                  <a:schemeClr val="bg1"/>
                </a:solidFill>
                <a:latin typeface="Minion Pro" panose="02040503050306020203" pitchFamily="18" charset="0"/>
              </a:rPr>
              <a:t>Definitely harder.</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Still – all printed on regular paper.</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Articles point to Scriptures and scientists pointing to design.</a:t>
            </a:r>
          </a:p>
        </p:txBody>
      </p:sp>
    </p:spTree>
    <p:extLst>
      <p:ext uri="{BB962C8B-B14F-4D97-AF65-F5344CB8AC3E}">
        <p14:creationId xmlns:p14="http://schemas.microsoft.com/office/powerpoint/2010/main" val="1102772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qr code&#10;&#10;Description automatically generated">
            <a:extLst>
              <a:ext uri="{FF2B5EF4-FFF2-40B4-BE49-F238E27FC236}">
                <a16:creationId xmlns:a16="http://schemas.microsoft.com/office/drawing/2014/main" id="{D247FE2E-10BD-2278-806A-EF3B5E583614}"/>
              </a:ext>
            </a:extLst>
          </p:cNvPr>
          <p:cNvPicPr>
            <a:picLocks noChangeAspect="1"/>
          </p:cNvPicPr>
          <p:nvPr/>
        </p:nvPicPr>
        <p:blipFill rotWithShape="1">
          <a:blip r:embed="rId2">
            <a:extLst>
              <a:ext uri="{28A0092B-C50C-407E-A947-70E740481C1C}">
                <a14:useLocalDpi xmlns:a14="http://schemas.microsoft.com/office/drawing/2010/main" val="0"/>
              </a:ext>
            </a:extLst>
          </a:blip>
          <a:srcRect t="22037" b="6235"/>
          <a:stretch/>
        </p:blipFill>
        <p:spPr>
          <a:xfrm>
            <a:off x="160612" y="182033"/>
            <a:ext cx="9178376" cy="4919133"/>
          </a:xfrm>
          <a:prstGeom prst="rect">
            <a:avLst/>
          </a:prstGeom>
        </p:spPr>
      </p:pic>
      <p:sp>
        <p:nvSpPr>
          <p:cNvPr id="4" name="TextBox 3">
            <a:extLst>
              <a:ext uri="{FF2B5EF4-FFF2-40B4-BE49-F238E27FC236}">
                <a16:creationId xmlns:a16="http://schemas.microsoft.com/office/drawing/2014/main" id="{E2333D14-BB6A-1FED-405C-67891243B188}"/>
              </a:ext>
            </a:extLst>
          </p:cNvPr>
          <p:cNvSpPr txBox="1"/>
          <p:nvPr/>
        </p:nvSpPr>
        <p:spPr>
          <a:xfrm>
            <a:off x="9385300" y="58846"/>
            <a:ext cx="2760134" cy="6740307"/>
          </a:xfrm>
          <a:prstGeom prst="rect">
            <a:avLst/>
          </a:prstGeom>
          <a:noFill/>
        </p:spPr>
        <p:txBody>
          <a:bodyPr wrap="square" rtlCol="0">
            <a:spAutoFit/>
          </a:bodyPr>
          <a:lstStyle/>
          <a:p>
            <a:r>
              <a:rPr lang="en-US" sz="3600" dirty="0">
                <a:solidFill>
                  <a:schemeClr val="bg1"/>
                </a:solidFill>
                <a:latin typeface="Minion Pro" panose="02040503050306020203" pitchFamily="18" charset="0"/>
              </a:rPr>
              <a:t>All printed pages.</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Die cut letters with colored paper to match printed letters.</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Great for            Jr. High.</a:t>
            </a:r>
          </a:p>
        </p:txBody>
      </p:sp>
    </p:spTree>
    <p:extLst>
      <p:ext uri="{BB962C8B-B14F-4D97-AF65-F5344CB8AC3E}">
        <p14:creationId xmlns:p14="http://schemas.microsoft.com/office/powerpoint/2010/main" val="1532668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85A08E2D-352C-FDA5-733A-6608832347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8376" cy="6858000"/>
          </a:xfrm>
          <a:prstGeom prst="rect">
            <a:avLst/>
          </a:prstGeom>
        </p:spPr>
      </p:pic>
      <p:sp>
        <p:nvSpPr>
          <p:cNvPr id="4" name="TextBox 3">
            <a:extLst>
              <a:ext uri="{FF2B5EF4-FFF2-40B4-BE49-F238E27FC236}">
                <a16:creationId xmlns:a16="http://schemas.microsoft.com/office/drawing/2014/main" id="{68DAD682-EB16-C5E1-BCFF-D7413EA261BD}"/>
              </a:ext>
            </a:extLst>
          </p:cNvPr>
          <p:cNvSpPr txBox="1"/>
          <p:nvPr/>
        </p:nvSpPr>
        <p:spPr>
          <a:xfrm>
            <a:off x="9385300" y="58846"/>
            <a:ext cx="2760134" cy="6740307"/>
          </a:xfrm>
          <a:prstGeom prst="rect">
            <a:avLst/>
          </a:prstGeom>
          <a:noFill/>
        </p:spPr>
        <p:txBody>
          <a:bodyPr wrap="square" rtlCol="0">
            <a:spAutoFit/>
          </a:bodyPr>
          <a:lstStyle/>
          <a:p>
            <a:r>
              <a:rPr lang="en-US" sz="3600" dirty="0">
                <a:solidFill>
                  <a:schemeClr val="bg1"/>
                </a:solidFill>
                <a:latin typeface="Minion Pro" panose="02040503050306020203" pitchFamily="18" charset="0"/>
              </a:rPr>
              <a:t>All printed pages.</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High school room. Art is easily found at book seller website. Synopsis and descriptions also easily found.</a:t>
            </a:r>
          </a:p>
        </p:txBody>
      </p:sp>
    </p:spTree>
    <p:extLst>
      <p:ext uri="{BB962C8B-B14F-4D97-AF65-F5344CB8AC3E}">
        <p14:creationId xmlns:p14="http://schemas.microsoft.com/office/powerpoint/2010/main" val="1689148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5F4CA0-8478-65D4-6A3D-DBABAE652F64}"/>
              </a:ext>
            </a:extLst>
          </p:cNvPr>
          <p:cNvSpPr txBox="1"/>
          <p:nvPr/>
        </p:nvSpPr>
        <p:spPr>
          <a:xfrm>
            <a:off x="0" y="58846"/>
            <a:ext cx="12145434" cy="6740307"/>
          </a:xfrm>
          <a:prstGeom prst="rect">
            <a:avLst/>
          </a:prstGeom>
          <a:noFill/>
        </p:spPr>
        <p:txBody>
          <a:bodyPr wrap="square" rtlCol="0">
            <a:spAutoFit/>
          </a:bodyPr>
          <a:lstStyle/>
          <a:p>
            <a:r>
              <a:rPr lang="en-US" sz="3600" dirty="0">
                <a:solidFill>
                  <a:schemeClr val="accent2">
                    <a:lumMod val="75000"/>
                  </a:schemeClr>
                </a:solidFill>
                <a:latin typeface="Minion Pro" panose="02040503050306020203" pitchFamily="18" charset="0"/>
              </a:rPr>
              <a:t>Other ideas for teaching walls:</a:t>
            </a:r>
          </a:p>
          <a:p>
            <a:r>
              <a:rPr lang="en-US" sz="3600" dirty="0">
                <a:solidFill>
                  <a:schemeClr val="bg1"/>
                </a:solidFill>
                <a:latin typeface="Minion Pro" panose="02040503050306020203" pitchFamily="18" charset="0"/>
              </a:rPr>
              <a:t>	Map of ancient city when studying Colossians, or Ephesians.</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	Book Study: Verse of the day (one each class for theme)</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	Life of Paul or Peter or Christ. Timeline, events, writings</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	Child/Parent concerns</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	Teaching about when to pray, what to pray</a:t>
            </a:r>
          </a:p>
          <a:p>
            <a:endParaRPr lang="en-US" sz="3600" dirty="0">
              <a:solidFill>
                <a:schemeClr val="bg1"/>
              </a:solidFill>
              <a:latin typeface="Minion Pro" panose="02040503050306020203" pitchFamily="18" charset="0"/>
            </a:endParaRPr>
          </a:p>
          <a:p>
            <a:r>
              <a:rPr lang="en-US" sz="3600" dirty="0">
                <a:solidFill>
                  <a:schemeClr val="bg1"/>
                </a:solidFill>
                <a:latin typeface="Minion Pro" panose="02040503050306020203" pitchFamily="18" charset="0"/>
              </a:rPr>
              <a:t>	Organization of congregation. Pics of elders, deacons. </a:t>
            </a:r>
            <a:r>
              <a:rPr lang="en-US" sz="2800" dirty="0">
                <a:solidFill>
                  <a:schemeClr val="bg1"/>
                </a:solidFill>
                <a:latin typeface="Minion Pro" panose="02040503050306020203" pitchFamily="18" charset="0"/>
              </a:rPr>
              <a:t>(4</a:t>
            </a:r>
            <a:r>
              <a:rPr lang="en-US" sz="2800" baseline="30000" dirty="0">
                <a:solidFill>
                  <a:schemeClr val="bg1"/>
                </a:solidFill>
                <a:latin typeface="Minion Pro" panose="02040503050306020203" pitchFamily="18" charset="0"/>
              </a:rPr>
              <a:t>th</a:t>
            </a:r>
            <a:r>
              <a:rPr lang="en-US" sz="2800" dirty="0">
                <a:solidFill>
                  <a:schemeClr val="bg1"/>
                </a:solidFill>
                <a:latin typeface="Minion Pro" panose="02040503050306020203" pitchFamily="18" charset="0"/>
              </a:rPr>
              <a:t>-5</a:t>
            </a:r>
            <a:r>
              <a:rPr lang="en-US" sz="2800" baseline="30000" dirty="0">
                <a:solidFill>
                  <a:schemeClr val="bg1"/>
                </a:solidFill>
                <a:latin typeface="Minion Pro" panose="02040503050306020203" pitchFamily="18" charset="0"/>
              </a:rPr>
              <a:t>th</a:t>
            </a:r>
            <a:r>
              <a:rPr lang="en-US" sz="2800" dirty="0">
                <a:solidFill>
                  <a:schemeClr val="bg1"/>
                </a:solidFill>
                <a:latin typeface="Minion Pro" panose="02040503050306020203" pitchFamily="18" charset="0"/>
              </a:rPr>
              <a:t>)</a:t>
            </a:r>
          </a:p>
        </p:txBody>
      </p:sp>
    </p:spTree>
    <p:extLst>
      <p:ext uri="{BB962C8B-B14F-4D97-AF65-F5344CB8AC3E}">
        <p14:creationId xmlns:p14="http://schemas.microsoft.com/office/powerpoint/2010/main" val="744083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4DEBC6-2AC0-E5B2-BC1C-D84C03D85D17}"/>
              </a:ext>
            </a:extLst>
          </p:cNvPr>
          <p:cNvSpPr/>
          <p:nvPr/>
        </p:nvSpPr>
        <p:spPr>
          <a:xfrm>
            <a:off x="0" y="0"/>
            <a:ext cx="12192000" cy="696095"/>
          </a:xfrm>
          <a:prstGeom prst="rect">
            <a:avLst/>
          </a:prstGeom>
          <a:solidFill>
            <a:srgbClr val="8A4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5F5F23-CB9F-2013-798F-CB048115445F}"/>
              </a:ext>
            </a:extLst>
          </p:cNvPr>
          <p:cNvSpPr txBox="1"/>
          <p:nvPr/>
        </p:nvSpPr>
        <p:spPr>
          <a:xfrm>
            <a:off x="0" y="24882"/>
            <a:ext cx="12192000"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The Teacher Sets The Tone</a:t>
            </a:r>
          </a:p>
        </p:txBody>
      </p:sp>
      <p:sp>
        <p:nvSpPr>
          <p:cNvPr id="4" name="TextBox 3">
            <a:extLst>
              <a:ext uri="{FF2B5EF4-FFF2-40B4-BE49-F238E27FC236}">
                <a16:creationId xmlns:a16="http://schemas.microsoft.com/office/drawing/2014/main" id="{A0302C2C-3499-CFFB-8B71-6DCD8560F597}"/>
              </a:ext>
            </a:extLst>
          </p:cNvPr>
          <p:cNvSpPr txBox="1"/>
          <p:nvPr/>
        </p:nvSpPr>
        <p:spPr>
          <a:xfrm>
            <a:off x="-22605" y="696095"/>
            <a:ext cx="12237210" cy="4524315"/>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Keep an even disposition.</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Tell your expectations to the class. They must know them.</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Raise your expectations!</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What are God’s expectations of young people (Jr. High/H.S.)?</a:t>
            </a:r>
          </a:p>
          <a:p>
            <a:pPr algn="ctr"/>
            <a:r>
              <a:rPr lang="en-US" sz="3600" b="1" dirty="0">
                <a:solidFill>
                  <a:schemeClr val="bg1"/>
                </a:solidFill>
                <a:latin typeface="Minion Pro" panose="02040503050306020203" pitchFamily="18" charset="0"/>
              </a:rPr>
              <a:t>1 Tim. 4:12; Titus 2:6-8; Ps. 119:9-16</a:t>
            </a:r>
          </a:p>
        </p:txBody>
      </p:sp>
    </p:spTree>
    <p:extLst>
      <p:ext uri="{BB962C8B-B14F-4D97-AF65-F5344CB8AC3E}">
        <p14:creationId xmlns:p14="http://schemas.microsoft.com/office/powerpoint/2010/main" val="196634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7" end="7"/>
                                            </p:txEl>
                                          </p:spTgt>
                                        </p:tgtEl>
                                        <p:attrNameLst>
                                          <p:attrName>style.visibility</p:attrName>
                                        </p:attrNameLst>
                                      </p:cBhvr>
                                      <p:to>
                                        <p:strVal val="visible"/>
                                      </p:to>
                                    </p:set>
                                    <p:animEffect transition="in" filter="fade">
                                      <p:cBhvr>
                                        <p:cTn id="2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FB4722-93DD-E091-7354-3506287771C7}"/>
              </a:ext>
            </a:extLst>
          </p:cNvPr>
          <p:cNvSpPr/>
          <p:nvPr/>
        </p:nvSpPr>
        <p:spPr>
          <a:xfrm>
            <a:off x="0" y="0"/>
            <a:ext cx="12192000" cy="696095"/>
          </a:xfrm>
          <a:prstGeom prst="rect">
            <a:avLst/>
          </a:prstGeom>
          <a:solidFill>
            <a:srgbClr val="8A4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ADEC469-092F-D123-8E41-8673C6C6A714}"/>
              </a:ext>
            </a:extLst>
          </p:cNvPr>
          <p:cNvSpPr txBox="1"/>
          <p:nvPr/>
        </p:nvSpPr>
        <p:spPr>
          <a:xfrm>
            <a:off x="0" y="24882"/>
            <a:ext cx="12192000"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Equitable Treatment</a:t>
            </a:r>
          </a:p>
        </p:txBody>
      </p:sp>
      <p:sp>
        <p:nvSpPr>
          <p:cNvPr id="4" name="TextBox 3">
            <a:extLst>
              <a:ext uri="{FF2B5EF4-FFF2-40B4-BE49-F238E27FC236}">
                <a16:creationId xmlns:a16="http://schemas.microsoft.com/office/drawing/2014/main" id="{B3C1ADB7-1F51-DF2F-0C5F-4F5EADD81E95}"/>
              </a:ext>
            </a:extLst>
          </p:cNvPr>
          <p:cNvSpPr txBox="1"/>
          <p:nvPr/>
        </p:nvSpPr>
        <p:spPr>
          <a:xfrm>
            <a:off x="-22605" y="696095"/>
            <a:ext cx="12237210" cy="3970318"/>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Verbal Praise</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Address Misbehavior</a:t>
            </a:r>
          </a:p>
          <a:p>
            <a:pPr algn="ctr"/>
            <a:r>
              <a:rPr lang="en-US" sz="3600" dirty="0">
                <a:solidFill>
                  <a:schemeClr val="bg1"/>
                </a:solidFill>
                <a:latin typeface="Minion Pro" panose="02040503050306020203" pitchFamily="18" charset="0"/>
              </a:rPr>
              <a:t>Speak as to adult, not down to them.</a:t>
            </a:r>
          </a:p>
          <a:p>
            <a:pPr algn="ctr"/>
            <a:r>
              <a:rPr lang="en-US" sz="3600" dirty="0">
                <a:solidFill>
                  <a:schemeClr val="bg1"/>
                </a:solidFill>
                <a:latin typeface="Minion Pro" panose="02040503050306020203" pitchFamily="18" charset="0"/>
              </a:rPr>
              <a:t>Teacher proximity</a:t>
            </a:r>
          </a:p>
          <a:p>
            <a:pPr algn="ctr"/>
            <a:r>
              <a:rPr lang="en-US" sz="3600" dirty="0">
                <a:solidFill>
                  <a:schemeClr val="bg1"/>
                </a:solidFill>
                <a:latin typeface="Minion Pro" panose="02040503050306020203" pitchFamily="18" charset="0"/>
              </a:rPr>
              <a:t>Eye Contact</a:t>
            </a:r>
          </a:p>
          <a:p>
            <a:pPr algn="ctr"/>
            <a:r>
              <a:rPr lang="en-US" sz="3600" dirty="0">
                <a:solidFill>
                  <a:schemeClr val="bg1"/>
                </a:solidFill>
                <a:latin typeface="Minion Pro" panose="02040503050306020203" pitchFamily="18" charset="0"/>
              </a:rPr>
              <a:t>Some address after class</a:t>
            </a:r>
          </a:p>
        </p:txBody>
      </p:sp>
    </p:spTree>
    <p:extLst>
      <p:ext uri="{BB962C8B-B14F-4D97-AF65-F5344CB8AC3E}">
        <p14:creationId xmlns:p14="http://schemas.microsoft.com/office/powerpoint/2010/main" val="888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425B27-BE29-81A0-9368-75890A18BC92}"/>
              </a:ext>
            </a:extLst>
          </p:cNvPr>
          <p:cNvSpPr/>
          <p:nvPr/>
        </p:nvSpPr>
        <p:spPr>
          <a:xfrm>
            <a:off x="0" y="0"/>
            <a:ext cx="12192000" cy="696095"/>
          </a:xfrm>
          <a:prstGeom prst="rect">
            <a:avLst/>
          </a:prstGeom>
          <a:solidFill>
            <a:srgbClr val="8A4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4A97E6D-81C5-2C6F-5FF7-8B4B5645A7BB}"/>
              </a:ext>
            </a:extLst>
          </p:cNvPr>
          <p:cNvSpPr txBox="1"/>
          <p:nvPr/>
        </p:nvSpPr>
        <p:spPr>
          <a:xfrm>
            <a:off x="0" y="24882"/>
            <a:ext cx="12192000"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Don’t let students be embarrassed to be wrong.</a:t>
            </a:r>
          </a:p>
        </p:txBody>
      </p:sp>
      <p:sp>
        <p:nvSpPr>
          <p:cNvPr id="4" name="TextBox 3">
            <a:extLst>
              <a:ext uri="{FF2B5EF4-FFF2-40B4-BE49-F238E27FC236}">
                <a16:creationId xmlns:a16="http://schemas.microsoft.com/office/drawing/2014/main" id="{00608C63-13F8-C8DF-9AEA-66F6D70C90CD}"/>
              </a:ext>
            </a:extLst>
          </p:cNvPr>
          <p:cNvSpPr txBox="1"/>
          <p:nvPr/>
        </p:nvSpPr>
        <p:spPr>
          <a:xfrm>
            <a:off x="-22605" y="696095"/>
            <a:ext cx="12237210" cy="6124754"/>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Teach with gentleness…</a:t>
            </a:r>
          </a:p>
          <a:p>
            <a:pPr algn="ctr"/>
            <a:r>
              <a:rPr lang="en-US" sz="3600" b="1" dirty="0">
                <a:solidFill>
                  <a:schemeClr val="bg1"/>
                </a:solidFill>
                <a:latin typeface="Minion Pro" panose="02040503050306020203" pitchFamily="18" charset="0"/>
              </a:rPr>
              <a:t>Replies to a wrong answer:</a:t>
            </a:r>
          </a:p>
          <a:p>
            <a:pPr algn="ctr"/>
            <a:r>
              <a:rPr lang="en-US" sz="3200" dirty="0">
                <a:solidFill>
                  <a:schemeClr val="bg1"/>
                </a:solidFill>
                <a:latin typeface="Minion Pro" panose="02040503050306020203" pitchFamily="18" charset="0"/>
              </a:rPr>
              <a:t>That’s not quite right.</a:t>
            </a:r>
          </a:p>
          <a:p>
            <a:pPr algn="ctr"/>
            <a:r>
              <a:rPr lang="en-US" sz="3200" dirty="0">
                <a:solidFill>
                  <a:schemeClr val="bg1"/>
                </a:solidFill>
                <a:latin typeface="Minion Pro" panose="02040503050306020203" pitchFamily="18" charset="0"/>
              </a:rPr>
              <a:t>If I understand what you have said, I disagree…</a:t>
            </a:r>
          </a:p>
          <a:p>
            <a:pPr algn="ctr"/>
            <a:r>
              <a:rPr lang="en-US" sz="3200" dirty="0">
                <a:solidFill>
                  <a:schemeClr val="bg1"/>
                </a:solidFill>
                <a:latin typeface="Minion Pro" panose="02040503050306020203" pitchFamily="18" charset="0"/>
              </a:rPr>
              <a:t>I disagree.</a:t>
            </a:r>
          </a:p>
          <a:p>
            <a:pPr algn="ctr"/>
            <a:r>
              <a:rPr lang="en-US" sz="3200" dirty="0">
                <a:solidFill>
                  <a:schemeClr val="bg1"/>
                </a:solidFill>
                <a:latin typeface="Minion Pro" panose="02040503050306020203" pitchFamily="18" charset="0"/>
              </a:rPr>
              <a:t>What does the passage say? Is that what the passage says?</a:t>
            </a:r>
          </a:p>
          <a:p>
            <a:pPr algn="ctr"/>
            <a:r>
              <a:rPr lang="en-US" sz="3200" dirty="0">
                <a:solidFill>
                  <a:schemeClr val="bg1"/>
                </a:solidFill>
                <a:latin typeface="Minion Pro" panose="02040503050306020203" pitchFamily="18" charset="0"/>
              </a:rPr>
              <a:t>Help me understand your point when the passage says…</a:t>
            </a:r>
          </a:p>
          <a:p>
            <a:pPr algn="ctr"/>
            <a:r>
              <a:rPr lang="en-US" sz="3200" dirty="0">
                <a:solidFill>
                  <a:schemeClr val="bg1"/>
                </a:solidFill>
                <a:latin typeface="Minion Pro" panose="02040503050306020203" pitchFamily="18" charset="0"/>
              </a:rPr>
              <a:t>I would partly agree with you…</a:t>
            </a:r>
          </a:p>
          <a:p>
            <a:pPr algn="ctr"/>
            <a:r>
              <a:rPr lang="en-US" sz="3200" dirty="0">
                <a:solidFill>
                  <a:schemeClr val="bg1"/>
                </a:solidFill>
                <a:latin typeface="Minion Pro" panose="02040503050306020203" pitchFamily="18" charset="0"/>
              </a:rPr>
              <a:t>You are missing the point.</a:t>
            </a:r>
          </a:p>
          <a:p>
            <a:pPr algn="ctr"/>
            <a:r>
              <a:rPr lang="en-US" sz="3200" dirty="0">
                <a:solidFill>
                  <a:schemeClr val="bg1"/>
                </a:solidFill>
                <a:latin typeface="Minion Pro" panose="02040503050306020203" pitchFamily="18" charset="0"/>
              </a:rPr>
              <a:t>That is not right.</a:t>
            </a:r>
          </a:p>
          <a:p>
            <a:pPr algn="ctr"/>
            <a:r>
              <a:rPr lang="en-US" sz="3200" dirty="0">
                <a:solidFill>
                  <a:schemeClr val="bg1"/>
                </a:solidFill>
                <a:latin typeface="Minion Pro" panose="02040503050306020203" pitchFamily="18" charset="0"/>
              </a:rPr>
              <a:t>You don’t see it yet.</a:t>
            </a:r>
          </a:p>
          <a:p>
            <a:pPr algn="ctr"/>
            <a:r>
              <a:rPr lang="en-US" sz="3200" b="1" dirty="0">
                <a:solidFill>
                  <a:schemeClr val="bg1"/>
                </a:solidFill>
                <a:latin typeface="Minion Pro" panose="02040503050306020203" pitchFamily="18" charset="0"/>
              </a:rPr>
              <a:t>The Teacher Cheat Sheet</a:t>
            </a:r>
          </a:p>
        </p:txBody>
      </p:sp>
    </p:spTree>
    <p:extLst>
      <p:ext uri="{BB962C8B-B14F-4D97-AF65-F5344CB8AC3E}">
        <p14:creationId xmlns:p14="http://schemas.microsoft.com/office/powerpoint/2010/main" val="409186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500"/>
                                        <p:tgtEl>
                                          <p:spTgt spid="4">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animEffect transition="in" filter="fade">
                                      <p:cBhvr>
                                        <p:cTn id="40" dur="500"/>
                                        <p:tgtEl>
                                          <p:spTgt spid="4">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animEffect transition="in" filter="fade">
                                      <p:cBhvr>
                                        <p:cTn id="45" dur="500"/>
                                        <p:tgtEl>
                                          <p:spTgt spid="4">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
                                            <p:txEl>
                                              <p:pRg st="10" end="10"/>
                                            </p:txEl>
                                          </p:spTgt>
                                        </p:tgtEl>
                                        <p:attrNameLst>
                                          <p:attrName>style.visibility</p:attrName>
                                        </p:attrNameLst>
                                      </p:cBhvr>
                                      <p:to>
                                        <p:strVal val="visible"/>
                                      </p:to>
                                    </p:set>
                                    <p:animEffect transition="in" filter="fade">
                                      <p:cBhvr>
                                        <p:cTn id="50" dur="500"/>
                                        <p:tgtEl>
                                          <p:spTgt spid="4">
                                            <p:txEl>
                                              <p:pRg st="10" end="1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
                                            <p:txEl>
                                              <p:pRg st="11" end="11"/>
                                            </p:txEl>
                                          </p:spTgt>
                                        </p:tgtEl>
                                        <p:attrNameLst>
                                          <p:attrName>style.visibility</p:attrName>
                                        </p:attrNameLst>
                                      </p:cBhvr>
                                      <p:to>
                                        <p:strVal val="visible"/>
                                      </p:to>
                                    </p:set>
                                    <p:animEffect transition="in" filter="fade">
                                      <p:cBhvr>
                                        <p:cTn id="55"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428AE2-FB2C-C4EC-AC65-5C2C16538ABF}"/>
              </a:ext>
            </a:extLst>
          </p:cNvPr>
          <p:cNvSpPr/>
          <p:nvPr/>
        </p:nvSpPr>
        <p:spPr>
          <a:xfrm>
            <a:off x="0" y="0"/>
            <a:ext cx="12192000" cy="696095"/>
          </a:xfrm>
          <a:prstGeom prst="rect">
            <a:avLst/>
          </a:prstGeom>
          <a:solidFill>
            <a:srgbClr val="8A4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BD96325-2313-837C-4DF9-792C6D76348C}"/>
              </a:ext>
            </a:extLst>
          </p:cNvPr>
          <p:cNvSpPr txBox="1"/>
          <p:nvPr/>
        </p:nvSpPr>
        <p:spPr>
          <a:xfrm>
            <a:off x="0" y="24882"/>
            <a:ext cx="12192000"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Be Enthusiastic</a:t>
            </a:r>
          </a:p>
        </p:txBody>
      </p:sp>
      <p:sp>
        <p:nvSpPr>
          <p:cNvPr id="4" name="TextBox 3">
            <a:extLst>
              <a:ext uri="{FF2B5EF4-FFF2-40B4-BE49-F238E27FC236}">
                <a16:creationId xmlns:a16="http://schemas.microsoft.com/office/drawing/2014/main" id="{C0E92805-ECE7-80AF-8EE4-5B040A905CC8}"/>
              </a:ext>
            </a:extLst>
          </p:cNvPr>
          <p:cNvSpPr txBox="1"/>
          <p:nvPr/>
        </p:nvSpPr>
        <p:spPr>
          <a:xfrm>
            <a:off x="-22605" y="696095"/>
            <a:ext cx="12237210" cy="3970318"/>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Be at class early.</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Be happy to teach.</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Be enthusiastic about the topic.</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Invite students to class.</a:t>
            </a:r>
          </a:p>
        </p:txBody>
      </p:sp>
    </p:spTree>
    <p:extLst>
      <p:ext uri="{BB962C8B-B14F-4D97-AF65-F5344CB8AC3E}">
        <p14:creationId xmlns:p14="http://schemas.microsoft.com/office/powerpoint/2010/main" val="150800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C3A913-977B-D856-C325-E0FAA962AF9B}"/>
              </a:ext>
            </a:extLst>
          </p:cNvPr>
          <p:cNvSpPr/>
          <p:nvPr/>
        </p:nvSpPr>
        <p:spPr>
          <a:xfrm>
            <a:off x="0" y="0"/>
            <a:ext cx="12192000" cy="696095"/>
          </a:xfrm>
          <a:prstGeom prst="rect">
            <a:avLst/>
          </a:prstGeom>
          <a:solidFill>
            <a:srgbClr val="007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TextBox 2">
            <a:extLst>
              <a:ext uri="{FF2B5EF4-FFF2-40B4-BE49-F238E27FC236}">
                <a16:creationId xmlns:a16="http://schemas.microsoft.com/office/drawing/2014/main" id="{CE498C34-BF11-3047-DAEC-2ACC0526DDE1}"/>
              </a:ext>
            </a:extLst>
          </p:cNvPr>
          <p:cNvSpPr txBox="1"/>
          <p:nvPr/>
        </p:nvSpPr>
        <p:spPr>
          <a:xfrm>
            <a:off x="0" y="24882"/>
            <a:ext cx="12191999"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Good Discussion</a:t>
            </a:r>
          </a:p>
        </p:txBody>
      </p:sp>
      <p:sp>
        <p:nvSpPr>
          <p:cNvPr id="4" name="TextBox 3">
            <a:extLst>
              <a:ext uri="{FF2B5EF4-FFF2-40B4-BE49-F238E27FC236}">
                <a16:creationId xmlns:a16="http://schemas.microsoft.com/office/drawing/2014/main" id="{97A5C5A2-DF6E-A16D-EBFC-4FAA451B1B5C}"/>
              </a:ext>
            </a:extLst>
          </p:cNvPr>
          <p:cNvSpPr txBox="1"/>
          <p:nvPr/>
        </p:nvSpPr>
        <p:spPr>
          <a:xfrm>
            <a:off x="-22605" y="696095"/>
            <a:ext cx="12237210" cy="563231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God’s place for lecture.</a:t>
            </a:r>
          </a:p>
          <a:p>
            <a:pPr algn="ctr"/>
            <a:r>
              <a:rPr lang="en-US" sz="3600" b="1" dirty="0">
                <a:solidFill>
                  <a:schemeClr val="bg1"/>
                </a:solidFill>
                <a:latin typeface="Minion Pro" panose="02040503050306020203" pitchFamily="18" charset="0"/>
              </a:rPr>
              <a:t>The Purpose of Discussion</a:t>
            </a:r>
          </a:p>
          <a:p>
            <a:pPr algn="ctr"/>
            <a:r>
              <a:rPr lang="en-US" sz="3600" dirty="0">
                <a:solidFill>
                  <a:schemeClr val="bg1"/>
                </a:solidFill>
                <a:latin typeface="Minion Pro" panose="02040503050306020203" pitchFamily="18" charset="0"/>
              </a:rPr>
              <a:t>Edification and Encouragement</a:t>
            </a:r>
          </a:p>
          <a:p>
            <a:pPr algn="ctr"/>
            <a:r>
              <a:rPr lang="en-US" sz="3600" dirty="0">
                <a:solidFill>
                  <a:schemeClr val="bg1"/>
                </a:solidFill>
                <a:latin typeface="Minion Pro" panose="02040503050306020203" pitchFamily="18" charset="0"/>
              </a:rPr>
              <a:t>Teach each other (Prov. 27:17)</a:t>
            </a:r>
          </a:p>
          <a:p>
            <a:pPr algn="ctr"/>
            <a:r>
              <a:rPr lang="en-US" sz="3600" dirty="0">
                <a:solidFill>
                  <a:schemeClr val="bg1"/>
                </a:solidFill>
                <a:latin typeface="Minion Pro" panose="02040503050306020203" pitchFamily="18" charset="0"/>
              </a:rPr>
              <a:t>Check for understanding</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Let’s Discuss </a:t>
            </a:r>
          </a:p>
          <a:p>
            <a:pPr algn="ctr"/>
            <a:r>
              <a:rPr lang="en-US" sz="3600" dirty="0">
                <a:solidFill>
                  <a:schemeClr val="bg1"/>
                </a:solidFill>
                <a:latin typeface="Minion Pro" panose="02040503050306020203" pitchFamily="18" charset="0"/>
              </a:rPr>
              <a:t>James 1 – Be a doer of the word</a:t>
            </a:r>
          </a:p>
          <a:p>
            <a:pPr algn="ctr"/>
            <a:r>
              <a:rPr lang="en-US" sz="3600" dirty="0">
                <a:solidFill>
                  <a:schemeClr val="bg1"/>
                </a:solidFill>
                <a:latin typeface="Minion Pro" panose="02040503050306020203" pitchFamily="18" charset="0"/>
              </a:rPr>
              <a:t>Galatians 5:9 – a little leaven…</a:t>
            </a:r>
          </a:p>
          <a:p>
            <a:pPr algn="ctr"/>
            <a:r>
              <a:rPr lang="en-US" sz="3600" dirty="0">
                <a:solidFill>
                  <a:schemeClr val="bg1"/>
                </a:solidFill>
                <a:latin typeface="Minion Pro" panose="02040503050306020203" pitchFamily="18" charset="0"/>
              </a:rPr>
              <a:t>Ephesians 1:3 – all spiritual blessings are found ‘in Christ”</a:t>
            </a:r>
          </a:p>
        </p:txBody>
      </p:sp>
    </p:spTree>
    <p:extLst>
      <p:ext uri="{BB962C8B-B14F-4D97-AF65-F5344CB8AC3E}">
        <p14:creationId xmlns:p14="http://schemas.microsoft.com/office/powerpoint/2010/main" val="124263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Effect transition="in" filter="fade">
                                      <p:cBhvr>
                                        <p:cTn id="33" dur="500"/>
                                        <p:tgtEl>
                                          <p:spTgt spid="4">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8" end="8"/>
                                            </p:txEl>
                                          </p:spTgt>
                                        </p:tgtEl>
                                        <p:attrNameLst>
                                          <p:attrName>style.visibility</p:attrName>
                                        </p:attrNameLst>
                                      </p:cBhvr>
                                      <p:to>
                                        <p:strVal val="visible"/>
                                      </p:to>
                                    </p:set>
                                    <p:animEffect transition="in" filter="fade">
                                      <p:cBhvr>
                                        <p:cTn id="38" dur="500"/>
                                        <p:tgtEl>
                                          <p:spTgt spid="4">
                                            <p:txEl>
                                              <p:pRg st="8" end="8"/>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fade">
                                      <p:cBhvr>
                                        <p:cTn id="43"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716376-7C99-4C80-B645-A051DFF3CA61}"/>
              </a:ext>
            </a:extLst>
          </p:cNvPr>
          <p:cNvSpPr/>
          <p:nvPr/>
        </p:nvSpPr>
        <p:spPr>
          <a:xfrm>
            <a:off x="0" y="0"/>
            <a:ext cx="12192000" cy="696095"/>
          </a:xfrm>
          <a:prstGeom prst="rect">
            <a:avLst/>
          </a:prstGeom>
          <a:solidFill>
            <a:srgbClr val="007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TextBox 2">
            <a:extLst>
              <a:ext uri="{FF2B5EF4-FFF2-40B4-BE49-F238E27FC236}">
                <a16:creationId xmlns:a16="http://schemas.microsoft.com/office/drawing/2014/main" id="{0CB71450-90FA-4B0B-6E81-8A7DD8C80EFC}"/>
              </a:ext>
            </a:extLst>
          </p:cNvPr>
          <p:cNvSpPr txBox="1"/>
          <p:nvPr/>
        </p:nvSpPr>
        <p:spPr>
          <a:xfrm>
            <a:off x="0" y="24882"/>
            <a:ext cx="12191999"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Good Discussion</a:t>
            </a:r>
          </a:p>
        </p:txBody>
      </p:sp>
      <p:sp>
        <p:nvSpPr>
          <p:cNvPr id="4" name="TextBox 3">
            <a:extLst>
              <a:ext uri="{FF2B5EF4-FFF2-40B4-BE49-F238E27FC236}">
                <a16:creationId xmlns:a16="http://schemas.microsoft.com/office/drawing/2014/main" id="{4FFCE691-4105-C940-E935-25EE0D41B030}"/>
              </a:ext>
            </a:extLst>
          </p:cNvPr>
          <p:cNvSpPr txBox="1"/>
          <p:nvPr/>
        </p:nvSpPr>
        <p:spPr>
          <a:xfrm>
            <a:off x="-22605" y="696095"/>
            <a:ext cx="12237210" cy="3970318"/>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God’s place for lectures.</a:t>
            </a:r>
          </a:p>
          <a:p>
            <a:pPr algn="ctr"/>
            <a:r>
              <a:rPr lang="en-US" sz="3600" b="1" dirty="0">
                <a:solidFill>
                  <a:schemeClr val="bg1"/>
                </a:solidFill>
                <a:latin typeface="Minion Pro" panose="02040503050306020203" pitchFamily="18" charset="0"/>
              </a:rPr>
              <a:t>The Purpose of Discussion</a:t>
            </a:r>
          </a:p>
          <a:p>
            <a:pPr algn="ctr"/>
            <a:r>
              <a:rPr lang="en-US" sz="3600" b="1" dirty="0">
                <a:solidFill>
                  <a:schemeClr val="bg1"/>
                </a:solidFill>
                <a:latin typeface="Minion Pro" panose="02040503050306020203" pitchFamily="18" charset="0"/>
              </a:rPr>
              <a:t>Dealing with a “long-winded” participant</a:t>
            </a:r>
          </a:p>
          <a:p>
            <a:pPr algn="ctr"/>
            <a:r>
              <a:rPr lang="en-US" sz="3600" b="1" dirty="0">
                <a:solidFill>
                  <a:schemeClr val="bg1"/>
                </a:solidFill>
                <a:latin typeface="Minion Pro" panose="02040503050306020203" pitchFamily="18" charset="0"/>
              </a:rPr>
              <a:t>How to bring others into the discussion (Jr. High/H.S.)</a:t>
            </a:r>
          </a:p>
          <a:p>
            <a:pPr algn="ctr"/>
            <a:r>
              <a:rPr lang="en-US" sz="3600" dirty="0">
                <a:solidFill>
                  <a:schemeClr val="bg1"/>
                </a:solidFill>
                <a:latin typeface="Minion Pro" panose="02040503050306020203" pitchFamily="18" charset="0"/>
              </a:rPr>
              <a:t>Use scenarios</a:t>
            </a:r>
          </a:p>
          <a:p>
            <a:pPr algn="ctr"/>
            <a:r>
              <a:rPr lang="en-US" sz="3600" dirty="0">
                <a:solidFill>
                  <a:schemeClr val="bg1"/>
                </a:solidFill>
                <a:latin typeface="Minion Pro" panose="02040503050306020203" pitchFamily="18" charset="0"/>
              </a:rPr>
              <a:t>Use role playing</a:t>
            </a:r>
          </a:p>
          <a:p>
            <a:pPr algn="ctr"/>
            <a:r>
              <a:rPr lang="en-US" sz="3600" dirty="0">
                <a:solidFill>
                  <a:schemeClr val="bg1"/>
                </a:solidFill>
                <a:latin typeface="Minion Pro" panose="02040503050306020203" pitchFamily="18" charset="0"/>
              </a:rPr>
              <a:t>As a student a specific question</a:t>
            </a:r>
          </a:p>
        </p:txBody>
      </p:sp>
    </p:spTree>
    <p:extLst>
      <p:ext uri="{BB962C8B-B14F-4D97-AF65-F5344CB8AC3E}">
        <p14:creationId xmlns:p14="http://schemas.microsoft.com/office/powerpoint/2010/main" val="277190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Effect transition="in" filter="fade">
                                      <p:cBhvr>
                                        <p:cTn id="15" dur="500"/>
                                        <p:tgtEl>
                                          <p:spTgt spid="4">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CB366-1B45-2D2A-B76E-375D7FB3F2C2}"/>
              </a:ext>
            </a:extLst>
          </p:cNvPr>
          <p:cNvSpPr/>
          <p:nvPr/>
        </p:nvSpPr>
        <p:spPr>
          <a:xfrm>
            <a:off x="1205009" y="323385"/>
            <a:ext cx="10986991" cy="65346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ectangle 2">
            <a:extLst>
              <a:ext uri="{FF2B5EF4-FFF2-40B4-BE49-F238E27FC236}">
                <a16:creationId xmlns:a16="http://schemas.microsoft.com/office/drawing/2014/main" id="{C4AB3AC0-0ED0-B657-3F9D-9AA5C18F2CD5}"/>
              </a:ext>
            </a:extLst>
          </p:cNvPr>
          <p:cNvSpPr/>
          <p:nvPr/>
        </p:nvSpPr>
        <p:spPr>
          <a:xfrm>
            <a:off x="4336903" y="1274297"/>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EE4C255-BE40-3979-6B3A-DED12217B46D}"/>
              </a:ext>
            </a:extLst>
          </p:cNvPr>
          <p:cNvSpPr txBox="1"/>
          <p:nvPr/>
        </p:nvSpPr>
        <p:spPr>
          <a:xfrm rot="16200000" flipH="1">
            <a:off x="-2800071" y="3136613"/>
            <a:ext cx="6858002" cy="584775"/>
          </a:xfrm>
          <a:prstGeom prst="rect">
            <a:avLst/>
          </a:prstGeom>
          <a:noFill/>
        </p:spPr>
        <p:txBody>
          <a:bodyPr wrap="square" rtlCol="0">
            <a:spAutoFit/>
          </a:bodyPr>
          <a:lstStyle/>
          <a:p>
            <a:pPr algn="ctr"/>
            <a:r>
              <a:rPr lang="en-US" sz="3200" b="1" dirty="0">
                <a:solidFill>
                  <a:schemeClr val="bg1"/>
                </a:solidFill>
                <a:latin typeface="Minion Pro" panose="02040503050306020203" pitchFamily="18" charset="0"/>
              </a:rPr>
              <a:t>High School Room</a:t>
            </a:r>
          </a:p>
        </p:txBody>
      </p:sp>
      <p:sp>
        <p:nvSpPr>
          <p:cNvPr id="5" name="Rectangle 4">
            <a:extLst>
              <a:ext uri="{FF2B5EF4-FFF2-40B4-BE49-F238E27FC236}">
                <a16:creationId xmlns:a16="http://schemas.microsoft.com/office/drawing/2014/main" id="{3ED45B9B-DDA9-1293-7A7F-3F653A6D2C14}"/>
              </a:ext>
            </a:extLst>
          </p:cNvPr>
          <p:cNvSpPr/>
          <p:nvPr/>
        </p:nvSpPr>
        <p:spPr>
          <a:xfrm>
            <a:off x="10682869"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2A4618-2857-7F9E-4CD7-81A415B94FFB}"/>
              </a:ext>
            </a:extLst>
          </p:cNvPr>
          <p:cNvSpPr/>
          <p:nvPr/>
        </p:nvSpPr>
        <p:spPr>
          <a:xfrm>
            <a:off x="2949126"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B57A0C-FDF5-8EBB-5288-52C998D2C4D7}"/>
              </a:ext>
            </a:extLst>
          </p:cNvPr>
          <p:cNvSpPr/>
          <p:nvPr/>
        </p:nvSpPr>
        <p:spPr>
          <a:xfrm>
            <a:off x="3296900"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C1E653-9873-09F8-E434-D185EF7A3D75}"/>
              </a:ext>
            </a:extLst>
          </p:cNvPr>
          <p:cNvSpPr/>
          <p:nvPr/>
        </p:nvSpPr>
        <p:spPr>
          <a:xfrm>
            <a:off x="9279158"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55AF459-F36C-4808-D40D-9C274B84C98B}"/>
              </a:ext>
            </a:extLst>
          </p:cNvPr>
          <p:cNvSpPr/>
          <p:nvPr/>
        </p:nvSpPr>
        <p:spPr>
          <a:xfrm>
            <a:off x="4336903" y="194025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7BA17C0-1242-6ED3-69EB-B89CF9FCED6D}"/>
              </a:ext>
            </a:extLst>
          </p:cNvPr>
          <p:cNvSpPr/>
          <p:nvPr/>
        </p:nvSpPr>
        <p:spPr>
          <a:xfrm>
            <a:off x="4336903" y="2606219"/>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08CF9CF-D9E6-839B-BED0-8E7EF93B3B91}"/>
              </a:ext>
            </a:extLst>
          </p:cNvPr>
          <p:cNvSpPr/>
          <p:nvPr/>
        </p:nvSpPr>
        <p:spPr>
          <a:xfrm>
            <a:off x="4336903" y="327218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EC1EFC-D873-2B40-7DA5-3CF310940FA0}"/>
              </a:ext>
            </a:extLst>
          </p:cNvPr>
          <p:cNvSpPr/>
          <p:nvPr/>
        </p:nvSpPr>
        <p:spPr>
          <a:xfrm>
            <a:off x="4336903" y="393814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B791484-B851-10B8-6581-31BD72913061}"/>
              </a:ext>
            </a:extLst>
          </p:cNvPr>
          <p:cNvSpPr/>
          <p:nvPr/>
        </p:nvSpPr>
        <p:spPr>
          <a:xfrm>
            <a:off x="4336903" y="460410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7A8C5CB-25AA-4FB7-6478-45D65649D0AE}"/>
              </a:ext>
            </a:extLst>
          </p:cNvPr>
          <p:cNvSpPr/>
          <p:nvPr/>
        </p:nvSpPr>
        <p:spPr>
          <a:xfrm>
            <a:off x="4336903" y="527006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F4EB25F-0E1B-A36E-6956-5E0452B4F000}"/>
              </a:ext>
            </a:extLst>
          </p:cNvPr>
          <p:cNvSpPr/>
          <p:nvPr/>
        </p:nvSpPr>
        <p:spPr>
          <a:xfrm>
            <a:off x="3887033" y="1116977"/>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8EFA6C-8A6D-E59F-1839-0B941DD4B18A}"/>
              </a:ext>
            </a:extLst>
          </p:cNvPr>
          <p:cNvSpPr/>
          <p:nvPr/>
        </p:nvSpPr>
        <p:spPr>
          <a:xfrm>
            <a:off x="3887033" y="3496045"/>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9AFA1F29-F774-0BEB-5B38-CD4C430B585D}"/>
              </a:ext>
            </a:extLst>
          </p:cNvPr>
          <p:cNvGrpSpPr/>
          <p:nvPr/>
        </p:nvGrpSpPr>
        <p:grpSpPr>
          <a:xfrm>
            <a:off x="5996483" y="1173990"/>
            <a:ext cx="864981" cy="4741827"/>
            <a:chOff x="5996483" y="1173990"/>
            <a:chExt cx="864981" cy="4741827"/>
          </a:xfrm>
        </p:grpSpPr>
        <p:sp>
          <p:nvSpPr>
            <p:cNvPr id="18" name="Rectangle 17">
              <a:extLst>
                <a:ext uri="{FF2B5EF4-FFF2-40B4-BE49-F238E27FC236}">
                  <a16:creationId xmlns:a16="http://schemas.microsoft.com/office/drawing/2014/main" id="{270EF808-BBC2-E335-F86D-35C2293843EE}"/>
                </a:ext>
              </a:extLst>
            </p:cNvPr>
            <p:cNvSpPr/>
            <p:nvPr/>
          </p:nvSpPr>
          <p:spPr>
            <a:xfrm>
              <a:off x="6446353" y="133131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071B96F-2435-D7F3-CB63-46EF8B6ED945}"/>
                </a:ext>
              </a:extLst>
            </p:cNvPr>
            <p:cNvSpPr/>
            <p:nvPr/>
          </p:nvSpPr>
          <p:spPr>
            <a:xfrm>
              <a:off x="6446353" y="199727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FBA4D93-FF7D-CF0B-25B0-4A18D6CF0866}"/>
                </a:ext>
              </a:extLst>
            </p:cNvPr>
            <p:cNvSpPr/>
            <p:nvPr/>
          </p:nvSpPr>
          <p:spPr>
            <a:xfrm>
              <a:off x="6446353" y="266323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5313965-62D9-FB88-5518-218AF31CE721}"/>
                </a:ext>
              </a:extLst>
            </p:cNvPr>
            <p:cNvSpPr/>
            <p:nvPr/>
          </p:nvSpPr>
          <p:spPr>
            <a:xfrm>
              <a:off x="6446353" y="332919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2998D98-A408-20F5-5018-FBD90AAB4AA7}"/>
                </a:ext>
              </a:extLst>
            </p:cNvPr>
            <p:cNvSpPr/>
            <p:nvPr/>
          </p:nvSpPr>
          <p:spPr>
            <a:xfrm>
              <a:off x="6446353" y="3995154"/>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8A8035D-90F3-FAEB-BCF1-7BB55DA33ACB}"/>
                </a:ext>
              </a:extLst>
            </p:cNvPr>
            <p:cNvSpPr/>
            <p:nvPr/>
          </p:nvSpPr>
          <p:spPr>
            <a:xfrm>
              <a:off x="6446353" y="466111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F422942-2F93-D94A-2224-4B691456341A}"/>
                </a:ext>
              </a:extLst>
            </p:cNvPr>
            <p:cNvSpPr/>
            <p:nvPr/>
          </p:nvSpPr>
          <p:spPr>
            <a:xfrm>
              <a:off x="6446353" y="532707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5A9CAB6-1CAC-0521-71D4-140337A41B83}"/>
                </a:ext>
              </a:extLst>
            </p:cNvPr>
            <p:cNvSpPr/>
            <p:nvPr/>
          </p:nvSpPr>
          <p:spPr>
            <a:xfrm>
              <a:off x="5996483" y="1173990"/>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157601A-98C4-B230-A224-99325C4D93B7}"/>
                </a:ext>
              </a:extLst>
            </p:cNvPr>
            <p:cNvSpPr/>
            <p:nvPr/>
          </p:nvSpPr>
          <p:spPr>
            <a:xfrm>
              <a:off x="5996483" y="3553058"/>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DC60F287-0293-0B93-198E-5232F9553604}"/>
              </a:ext>
            </a:extLst>
          </p:cNvPr>
          <p:cNvSpPr/>
          <p:nvPr/>
        </p:nvSpPr>
        <p:spPr>
          <a:xfrm>
            <a:off x="8410551" y="1274297"/>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60E6AE0-0962-8445-D0F3-D7DC868D1CDB}"/>
              </a:ext>
            </a:extLst>
          </p:cNvPr>
          <p:cNvSpPr/>
          <p:nvPr/>
        </p:nvSpPr>
        <p:spPr>
          <a:xfrm>
            <a:off x="8410551" y="194025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3B8B480-F88F-2D79-2CE7-11E26AC5E4D5}"/>
              </a:ext>
            </a:extLst>
          </p:cNvPr>
          <p:cNvSpPr/>
          <p:nvPr/>
        </p:nvSpPr>
        <p:spPr>
          <a:xfrm>
            <a:off x="8410551" y="2606219"/>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DBEF4D7-8C44-C9B9-218E-06F393DF5882}"/>
              </a:ext>
            </a:extLst>
          </p:cNvPr>
          <p:cNvSpPr/>
          <p:nvPr/>
        </p:nvSpPr>
        <p:spPr>
          <a:xfrm>
            <a:off x="8410551" y="327218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C568CEF-903A-8EA1-1331-CD5EB84B26F8}"/>
              </a:ext>
            </a:extLst>
          </p:cNvPr>
          <p:cNvSpPr/>
          <p:nvPr/>
        </p:nvSpPr>
        <p:spPr>
          <a:xfrm>
            <a:off x="8410551" y="393814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147E2299-C913-D657-9A95-446D303C8BBF}"/>
              </a:ext>
            </a:extLst>
          </p:cNvPr>
          <p:cNvSpPr/>
          <p:nvPr/>
        </p:nvSpPr>
        <p:spPr>
          <a:xfrm>
            <a:off x="8410551" y="460410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CEDE361-33A2-D8D8-3869-88BC5FC3EC54}"/>
              </a:ext>
            </a:extLst>
          </p:cNvPr>
          <p:cNvSpPr/>
          <p:nvPr/>
        </p:nvSpPr>
        <p:spPr>
          <a:xfrm>
            <a:off x="8410551" y="527006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A9B01C2-ECEB-E782-A847-EA79ADB7001A}"/>
              </a:ext>
            </a:extLst>
          </p:cNvPr>
          <p:cNvSpPr/>
          <p:nvPr/>
        </p:nvSpPr>
        <p:spPr>
          <a:xfrm>
            <a:off x="7960681" y="1116977"/>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CCA57F5-6D55-7B19-F1F7-2A8D135671F4}"/>
              </a:ext>
            </a:extLst>
          </p:cNvPr>
          <p:cNvSpPr/>
          <p:nvPr/>
        </p:nvSpPr>
        <p:spPr>
          <a:xfrm>
            <a:off x="7960681" y="3496045"/>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F3E0FB8-CC3C-70A0-A684-CFA3556192D5}"/>
              </a:ext>
            </a:extLst>
          </p:cNvPr>
          <p:cNvSpPr/>
          <p:nvPr/>
        </p:nvSpPr>
        <p:spPr>
          <a:xfrm>
            <a:off x="10363579" y="1274297"/>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FE49253-2505-7FB0-EC64-D463254E07A8}"/>
              </a:ext>
            </a:extLst>
          </p:cNvPr>
          <p:cNvSpPr/>
          <p:nvPr/>
        </p:nvSpPr>
        <p:spPr>
          <a:xfrm>
            <a:off x="10363579" y="194025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1E379FC7-25E9-9703-B36E-A9C6CDE1EA9E}"/>
              </a:ext>
            </a:extLst>
          </p:cNvPr>
          <p:cNvSpPr/>
          <p:nvPr/>
        </p:nvSpPr>
        <p:spPr>
          <a:xfrm>
            <a:off x="10363579" y="2606219"/>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AB5299A-C892-5EB5-A2FC-2E8F11C52F81}"/>
              </a:ext>
            </a:extLst>
          </p:cNvPr>
          <p:cNvSpPr/>
          <p:nvPr/>
        </p:nvSpPr>
        <p:spPr>
          <a:xfrm>
            <a:off x="10363579" y="327218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781210C-7617-7D05-7F07-CC1E31707F32}"/>
              </a:ext>
            </a:extLst>
          </p:cNvPr>
          <p:cNvSpPr/>
          <p:nvPr/>
        </p:nvSpPr>
        <p:spPr>
          <a:xfrm>
            <a:off x="10363579" y="393814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ABA280F-8327-94E9-514E-CFDEB3576E44}"/>
              </a:ext>
            </a:extLst>
          </p:cNvPr>
          <p:cNvSpPr/>
          <p:nvPr/>
        </p:nvSpPr>
        <p:spPr>
          <a:xfrm>
            <a:off x="10363579" y="460410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A37A3418-F12A-F4A6-76C9-B2B28C1AEB91}"/>
              </a:ext>
            </a:extLst>
          </p:cNvPr>
          <p:cNvSpPr/>
          <p:nvPr/>
        </p:nvSpPr>
        <p:spPr>
          <a:xfrm>
            <a:off x="10363579" y="527006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7750028-0EE1-5E9E-A4C0-9871F5160B66}"/>
              </a:ext>
            </a:extLst>
          </p:cNvPr>
          <p:cNvSpPr/>
          <p:nvPr/>
        </p:nvSpPr>
        <p:spPr>
          <a:xfrm>
            <a:off x="9913709" y="1116977"/>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453515F-E231-452A-0ABC-A7FAF8C7D7E0}"/>
              </a:ext>
            </a:extLst>
          </p:cNvPr>
          <p:cNvSpPr/>
          <p:nvPr/>
        </p:nvSpPr>
        <p:spPr>
          <a:xfrm>
            <a:off x="9913709" y="3496045"/>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3EB72D2E-7340-FB80-E75E-59847CFA934E}"/>
              </a:ext>
            </a:extLst>
          </p:cNvPr>
          <p:cNvSpPr txBox="1"/>
          <p:nvPr/>
        </p:nvSpPr>
        <p:spPr>
          <a:xfrm flipH="1">
            <a:off x="1205008" y="295944"/>
            <a:ext cx="10986992" cy="584775"/>
          </a:xfrm>
          <a:prstGeom prst="rect">
            <a:avLst/>
          </a:prstGeom>
          <a:noFill/>
        </p:spPr>
        <p:txBody>
          <a:bodyPr wrap="square" rtlCol="0">
            <a:spAutoFit/>
          </a:bodyPr>
          <a:lstStyle/>
          <a:p>
            <a:pPr algn="ctr"/>
            <a:r>
              <a:rPr lang="en-US" sz="3200" b="1" dirty="0">
                <a:latin typeface="Minion Pro" panose="02040503050306020203" pitchFamily="18" charset="0"/>
              </a:rPr>
              <a:t>Current Seating Arrangement</a:t>
            </a:r>
          </a:p>
        </p:txBody>
      </p:sp>
      <p:sp>
        <p:nvSpPr>
          <p:cNvPr id="46" name="TextBox 45">
            <a:extLst>
              <a:ext uri="{FF2B5EF4-FFF2-40B4-BE49-F238E27FC236}">
                <a16:creationId xmlns:a16="http://schemas.microsoft.com/office/drawing/2014/main" id="{75DAF419-BC4F-6124-871E-E2793B545E98}"/>
              </a:ext>
            </a:extLst>
          </p:cNvPr>
          <p:cNvSpPr txBox="1"/>
          <p:nvPr/>
        </p:nvSpPr>
        <p:spPr>
          <a:xfrm flipH="1">
            <a:off x="1205008" y="1413063"/>
            <a:ext cx="2507003" cy="2554545"/>
          </a:xfrm>
          <a:prstGeom prst="rect">
            <a:avLst/>
          </a:prstGeom>
          <a:noFill/>
        </p:spPr>
        <p:txBody>
          <a:bodyPr wrap="square" rtlCol="0">
            <a:spAutoFit/>
          </a:bodyPr>
          <a:lstStyle/>
          <a:p>
            <a:pPr algn="ctr"/>
            <a:r>
              <a:rPr lang="en-US" sz="3200" b="1" dirty="0">
                <a:latin typeface="Minion Pro" panose="02040503050306020203" pitchFamily="18" charset="0"/>
              </a:rPr>
              <a:t>Have 28 chairs.</a:t>
            </a:r>
          </a:p>
          <a:p>
            <a:pPr algn="ctr"/>
            <a:endParaRPr lang="en-US" sz="3200" b="1" dirty="0">
              <a:latin typeface="Minion Pro" panose="02040503050306020203" pitchFamily="18" charset="0"/>
            </a:endParaRPr>
          </a:p>
          <a:p>
            <a:pPr algn="ctr"/>
            <a:r>
              <a:rPr lang="en-US" sz="3200" b="1" dirty="0">
                <a:latin typeface="Minion Pro" panose="02040503050306020203" pitchFamily="18" charset="0"/>
              </a:rPr>
              <a:t>Need max </a:t>
            </a:r>
          </a:p>
          <a:p>
            <a:pPr algn="ctr"/>
            <a:r>
              <a:rPr lang="en-US" sz="3200" b="1" dirty="0">
                <a:latin typeface="Minion Pro" panose="02040503050306020203" pitchFamily="18" charset="0"/>
              </a:rPr>
              <a:t>of 18. </a:t>
            </a:r>
          </a:p>
        </p:txBody>
      </p:sp>
    </p:spTree>
    <p:extLst>
      <p:ext uri="{BB962C8B-B14F-4D97-AF65-F5344CB8AC3E}">
        <p14:creationId xmlns:p14="http://schemas.microsoft.com/office/powerpoint/2010/main" val="3820446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58CD14-D5F2-F452-384D-0DD9BE270AC2}"/>
              </a:ext>
            </a:extLst>
          </p:cNvPr>
          <p:cNvSpPr/>
          <p:nvPr/>
        </p:nvSpPr>
        <p:spPr>
          <a:xfrm>
            <a:off x="0" y="0"/>
            <a:ext cx="12192000" cy="696095"/>
          </a:xfrm>
          <a:prstGeom prst="rect">
            <a:avLst/>
          </a:prstGeom>
          <a:solidFill>
            <a:srgbClr val="0072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3" name="TextBox 2">
            <a:extLst>
              <a:ext uri="{FF2B5EF4-FFF2-40B4-BE49-F238E27FC236}">
                <a16:creationId xmlns:a16="http://schemas.microsoft.com/office/drawing/2014/main" id="{B47D9ABB-6080-15BE-5529-7D22CCF8A141}"/>
              </a:ext>
            </a:extLst>
          </p:cNvPr>
          <p:cNvSpPr txBox="1"/>
          <p:nvPr/>
        </p:nvSpPr>
        <p:spPr>
          <a:xfrm>
            <a:off x="0" y="24882"/>
            <a:ext cx="12191999"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Good Discussion</a:t>
            </a:r>
          </a:p>
        </p:txBody>
      </p:sp>
      <p:sp>
        <p:nvSpPr>
          <p:cNvPr id="4" name="TextBox 3">
            <a:extLst>
              <a:ext uri="{FF2B5EF4-FFF2-40B4-BE49-F238E27FC236}">
                <a16:creationId xmlns:a16="http://schemas.microsoft.com/office/drawing/2014/main" id="{BBC3C25B-AE01-A000-A44C-DD47836460B9}"/>
              </a:ext>
            </a:extLst>
          </p:cNvPr>
          <p:cNvSpPr txBox="1"/>
          <p:nvPr/>
        </p:nvSpPr>
        <p:spPr>
          <a:xfrm>
            <a:off x="-22605" y="696095"/>
            <a:ext cx="12237210" cy="2862322"/>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God’s place for lectures.</a:t>
            </a:r>
          </a:p>
          <a:p>
            <a:pPr algn="ctr"/>
            <a:r>
              <a:rPr lang="en-US" sz="3600" b="1" dirty="0">
                <a:solidFill>
                  <a:schemeClr val="bg1"/>
                </a:solidFill>
                <a:latin typeface="Minion Pro" panose="02040503050306020203" pitchFamily="18" charset="0"/>
              </a:rPr>
              <a:t>The Purpose of Discussion</a:t>
            </a:r>
          </a:p>
          <a:p>
            <a:pPr algn="ctr"/>
            <a:r>
              <a:rPr lang="en-US" sz="3600" b="1" dirty="0">
                <a:solidFill>
                  <a:schemeClr val="bg1"/>
                </a:solidFill>
                <a:latin typeface="Minion Pro" panose="02040503050306020203" pitchFamily="18" charset="0"/>
              </a:rPr>
              <a:t>Dealing with a “long-winded” participant</a:t>
            </a:r>
          </a:p>
          <a:p>
            <a:pPr algn="ctr"/>
            <a:r>
              <a:rPr lang="en-US" sz="3600" b="1" dirty="0">
                <a:solidFill>
                  <a:schemeClr val="bg1"/>
                </a:solidFill>
                <a:latin typeface="Minion Pro" panose="02040503050306020203" pitchFamily="18" charset="0"/>
              </a:rPr>
              <a:t>How to bring others into the discussion (Jr. High/H.S.)</a:t>
            </a:r>
          </a:p>
          <a:p>
            <a:pPr algn="ctr"/>
            <a:r>
              <a:rPr lang="en-US" sz="3600" b="1" dirty="0">
                <a:solidFill>
                  <a:schemeClr val="bg1"/>
                </a:solidFill>
                <a:latin typeface="Minion Pro" panose="02040503050306020203" pitchFamily="18" charset="0"/>
              </a:rPr>
              <a:t>Fielding Unexpected Questions</a:t>
            </a:r>
          </a:p>
        </p:txBody>
      </p:sp>
    </p:spTree>
    <p:extLst>
      <p:ext uri="{BB962C8B-B14F-4D97-AF65-F5344CB8AC3E}">
        <p14:creationId xmlns:p14="http://schemas.microsoft.com/office/powerpoint/2010/main" val="7841998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0BA04-22CF-52CB-73B3-468F2AD5CD7F}"/>
              </a:ext>
            </a:extLst>
          </p:cNvPr>
          <p:cNvSpPr/>
          <p:nvPr/>
        </p:nvSpPr>
        <p:spPr>
          <a:xfrm>
            <a:off x="0" y="0"/>
            <a:ext cx="12192000" cy="696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871368A5-B380-D307-5B93-0121E890D131}"/>
              </a:ext>
            </a:extLst>
          </p:cNvPr>
          <p:cNvSpPr txBox="1"/>
          <p:nvPr/>
        </p:nvSpPr>
        <p:spPr>
          <a:xfrm>
            <a:off x="0" y="24882"/>
            <a:ext cx="12191999" cy="646331"/>
          </a:xfrm>
          <a:prstGeom prst="rect">
            <a:avLst/>
          </a:prstGeom>
          <a:noFill/>
        </p:spPr>
        <p:txBody>
          <a:bodyPr wrap="square" rtlCol="0">
            <a:spAutoFit/>
          </a:bodyPr>
          <a:lstStyle/>
          <a:p>
            <a:pPr algn="ctr"/>
            <a:r>
              <a:rPr lang="en-US" sz="3600" b="1" dirty="0">
                <a:latin typeface="Minion Pro" panose="02040503050306020203" pitchFamily="18" charset="0"/>
              </a:rPr>
              <a:t>Good Questions</a:t>
            </a:r>
          </a:p>
        </p:txBody>
      </p:sp>
      <p:sp>
        <p:nvSpPr>
          <p:cNvPr id="4" name="TextBox 3">
            <a:extLst>
              <a:ext uri="{FF2B5EF4-FFF2-40B4-BE49-F238E27FC236}">
                <a16:creationId xmlns:a16="http://schemas.microsoft.com/office/drawing/2014/main" id="{DA3C1E14-23B4-3A4D-9585-D94418728899}"/>
              </a:ext>
            </a:extLst>
          </p:cNvPr>
          <p:cNvSpPr txBox="1"/>
          <p:nvPr/>
        </p:nvSpPr>
        <p:spPr>
          <a:xfrm>
            <a:off x="-14107" y="696095"/>
            <a:ext cx="12228712" cy="470898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Ask “safe” questions</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When student is silent:</a:t>
            </a:r>
          </a:p>
          <a:p>
            <a:pPr algn="ctr"/>
            <a:r>
              <a:rPr lang="en-US" sz="2800" dirty="0">
                <a:solidFill>
                  <a:schemeClr val="bg1"/>
                </a:solidFill>
                <a:latin typeface="Minion Pro" panose="02040503050306020203" pitchFamily="18" charset="0"/>
              </a:rPr>
              <a:t>My question is too difficult</a:t>
            </a:r>
          </a:p>
          <a:p>
            <a:pPr algn="ctr"/>
            <a:r>
              <a:rPr lang="en-US" sz="2800" dirty="0">
                <a:solidFill>
                  <a:schemeClr val="bg1"/>
                </a:solidFill>
                <a:latin typeface="Minion Pro" panose="02040503050306020203" pitchFamily="18" charset="0"/>
              </a:rPr>
              <a:t>My question is not understood</a:t>
            </a:r>
          </a:p>
          <a:p>
            <a:pPr algn="ctr"/>
            <a:r>
              <a:rPr lang="en-US" sz="2800" dirty="0">
                <a:solidFill>
                  <a:schemeClr val="bg1"/>
                </a:solidFill>
                <a:latin typeface="Minion Pro" panose="02040503050306020203" pitchFamily="18" charset="0"/>
              </a:rPr>
              <a:t>My question is not specific enough</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Keep questions brief and clear</a:t>
            </a:r>
          </a:p>
          <a:p>
            <a:pPr algn="ctr"/>
            <a:endParaRPr lang="en-US" sz="3600" b="1" dirty="0">
              <a:solidFill>
                <a:schemeClr val="bg1"/>
              </a:solidFill>
              <a:latin typeface="Minion Pro" panose="02040503050306020203" pitchFamily="18" charset="0"/>
            </a:endParaRPr>
          </a:p>
        </p:txBody>
      </p:sp>
    </p:spTree>
    <p:extLst>
      <p:ext uri="{BB962C8B-B14F-4D97-AF65-F5344CB8AC3E}">
        <p14:creationId xmlns:p14="http://schemas.microsoft.com/office/powerpoint/2010/main" val="314849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fade">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AD3B40-BC87-5DAB-61A1-BAE7FF2CD8D1}"/>
              </a:ext>
            </a:extLst>
          </p:cNvPr>
          <p:cNvSpPr/>
          <p:nvPr/>
        </p:nvSpPr>
        <p:spPr>
          <a:xfrm>
            <a:off x="0" y="0"/>
            <a:ext cx="12192000" cy="696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3F50B9F0-C6C1-D19B-FDD8-75FC9A7B3B74}"/>
              </a:ext>
            </a:extLst>
          </p:cNvPr>
          <p:cNvSpPr txBox="1"/>
          <p:nvPr/>
        </p:nvSpPr>
        <p:spPr>
          <a:xfrm>
            <a:off x="0" y="24882"/>
            <a:ext cx="12191999" cy="646331"/>
          </a:xfrm>
          <a:prstGeom prst="rect">
            <a:avLst/>
          </a:prstGeom>
          <a:noFill/>
        </p:spPr>
        <p:txBody>
          <a:bodyPr wrap="square" rtlCol="0">
            <a:spAutoFit/>
          </a:bodyPr>
          <a:lstStyle/>
          <a:p>
            <a:pPr algn="ctr"/>
            <a:r>
              <a:rPr lang="en-US" sz="3600" b="1" dirty="0">
                <a:latin typeface="Minion Pro" panose="02040503050306020203" pitchFamily="18" charset="0"/>
              </a:rPr>
              <a:t>Good Questions</a:t>
            </a:r>
          </a:p>
        </p:txBody>
      </p:sp>
      <p:sp>
        <p:nvSpPr>
          <p:cNvPr id="4" name="TextBox 3">
            <a:extLst>
              <a:ext uri="{FF2B5EF4-FFF2-40B4-BE49-F238E27FC236}">
                <a16:creationId xmlns:a16="http://schemas.microsoft.com/office/drawing/2014/main" id="{0E4AA1C3-D94E-E3D2-2106-2043CBE10A7F}"/>
              </a:ext>
            </a:extLst>
          </p:cNvPr>
          <p:cNvSpPr txBox="1"/>
          <p:nvPr/>
        </p:nvSpPr>
        <p:spPr>
          <a:xfrm>
            <a:off x="-14107" y="696095"/>
            <a:ext cx="12228712" cy="4955203"/>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Examples from 1 John 4:8</a:t>
            </a:r>
          </a:p>
          <a:p>
            <a:pPr algn="ctr"/>
            <a:r>
              <a:rPr lang="en-US" sz="2800" i="1" dirty="0">
                <a:solidFill>
                  <a:schemeClr val="bg1"/>
                </a:solidFill>
                <a:latin typeface="Minion Pro" panose="02040503050306020203" pitchFamily="18" charset="0"/>
              </a:rPr>
              <a:t>“The one who does not love does not know God, for God is love”</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How does John describe God?</a:t>
            </a:r>
          </a:p>
          <a:p>
            <a:pPr algn="ctr"/>
            <a:r>
              <a:rPr lang="en-US" sz="3600" b="1" dirty="0">
                <a:solidFill>
                  <a:schemeClr val="bg1"/>
                </a:solidFill>
                <a:latin typeface="Minion Pro" panose="02040503050306020203" pitchFamily="18" charset="0"/>
              </a:rPr>
              <a:t>What does John mean when he says God is love?</a:t>
            </a:r>
          </a:p>
          <a:p>
            <a:pPr algn="ctr"/>
            <a:r>
              <a:rPr lang="en-US" sz="3600" b="1" dirty="0">
                <a:solidFill>
                  <a:schemeClr val="bg1"/>
                </a:solidFill>
                <a:latin typeface="Minion Pro" panose="02040503050306020203" pitchFamily="18" charset="0"/>
              </a:rPr>
              <a:t>Explain the difference between having love and being love.</a:t>
            </a:r>
          </a:p>
          <a:p>
            <a:pPr algn="ctr"/>
            <a:r>
              <a:rPr lang="en-US" sz="3600" b="1" dirty="0">
                <a:solidFill>
                  <a:schemeClr val="bg1"/>
                </a:solidFill>
                <a:latin typeface="Minion Pro" panose="02040503050306020203" pitchFamily="18" charset="0"/>
              </a:rPr>
              <a:t>How has God demonstrated His love,                                                or must we take John’s word for it?</a:t>
            </a:r>
          </a:p>
          <a:p>
            <a:pPr algn="ctr"/>
            <a:endParaRPr lang="en-US" sz="3600" b="1" dirty="0">
              <a:solidFill>
                <a:schemeClr val="bg1"/>
              </a:solidFill>
              <a:latin typeface="Minion Pro" panose="02040503050306020203" pitchFamily="18" charset="0"/>
            </a:endParaRPr>
          </a:p>
        </p:txBody>
      </p:sp>
    </p:spTree>
    <p:extLst>
      <p:ext uri="{BB962C8B-B14F-4D97-AF65-F5344CB8AC3E}">
        <p14:creationId xmlns:p14="http://schemas.microsoft.com/office/powerpoint/2010/main" val="93646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D80C0A-8C46-F977-4744-04D2193061DB}"/>
              </a:ext>
            </a:extLst>
          </p:cNvPr>
          <p:cNvSpPr/>
          <p:nvPr/>
        </p:nvSpPr>
        <p:spPr>
          <a:xfrm>
            <a:off x="0" y="0"/>
            <a:ext cx="12192000" cy="696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DA9DFD25-BAB2-B1AA-A8A5-31FDC69F425E}"/>
              </a:ext>
            </a:extLst>
          </p:cNvPr>
          <p:cNvSpPr txBox="1"/>
          <p:nvPr/>
        </p:nvSpPr>
        <p:spPr>
          <a:xfrm>
            <a:off x="0" y="24882"/>
            <a:ext cx="12191999" cy="646331"/>
          </a:xfrm>
          <a:prstGeom prst="rect">
            <a:avLst/>
          </a:prstGeom>
          <a:noFill/>
        </p:spPr>
        <p:txBody>
          <a:bodyPr wrap="square" rtlCol="0">
            <a:spAutoFit/>
          </a:bodyPr>
          <a:lstStyle/>
          <a:p>
            <a:pPr algn="ctr"/>
            <a:r>
              <a:rPr lang="en-US" sz="3600" b="1" dirty="0">
                <a:latin typeface="Minion Pro" panose="02040503050306020203" pitchFamily="18" charset="0"/>
              </a:rPr>
              <a:t>Good Questions</a:t>
            </a:r>
          </a:p>
        </p:txBody>
      </p:sp>
      <p:sp>
        <p:nvSpPr>
          <p:cNvPr id="4" name="TextBox 3">
            <a:extLst>
              <a:ext uri="{FF2B5EF4-FFF2-40B4-BE49-F238E27FC236}">
                <a16:creationId xmlns:a16="http://schemas.microsoft.com/office/drawing/2014/main" id="{C9822DF1-3FC8-0794-6A36-F14D56F61BA5}"/>
              </a:ext>
            </a:extLst>
          </p:cNvPr>
          <p:cNvSpPr txBox="1"/>
          <p:nvPr/>
        </p:nvSpPr>
        <p:spPr>
          <a:xfrm>
            <a:off x="-14107" y="696095"/>
            <a:ext cx="12228712" cy="3416320"/>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You generate questions for me!</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Romans 15:4</a:t>
            </a:r>
          </a:p>
          <a:p>
            <a:pPr algn="ctr"/>
            <a:r>
              <a:rPr lang="en-US" sz="3600" b="1" i="1" dirty="0">
                <a:solidFill>
                  <a:schemeClr val="bg1"/>
                </a:solidFill>
                <a:latin typeface="Minion Pro" panose="02040503050306020203" pitchFamily="18" charset="0"/>
              </a:rPr>
              <a:t>“</a:t>
            </a:r>
            <a:r>
              <a:rPr lang="en-US" sz="3600" i="1" dirty="0">
                <a:solidFill>
                  <a:schemeClr val="bg1"/>
                </a:solidFill>
                <a:latin typeface="Minion Pro" panose="02040503050306020203" pitchFamily="18" charset="0"/>
              </a:rPr>
              <a:t>For whatever was written in earlier times was written for our instruction, so that through perseverance and the encouragement of the Scriptures we might have hope.”</a:t>
            </a:r>
            <a:endParaRPr lang="en-US" sz="3600" b="1" i="1" dirty="0">
              <a:solidFill>
                <a:schemeClr val="bg1"/>
              </a:solidFill>
              <a:latin typeface="Minion Pro" panose="02040503050306020203" pitchFamily="18" charset="0"/>
            </a:endParaRPr>
          </a:p>
        </p:txBody>
      </p:sp>
    </p:spTree>
    <p:extLst>
      <p:ext uri="{BB962C8B-B14F-4D97-AF65-F5344CB8AC3E}">
        <p14:creationId xmlns:p14="http://schemas.microsoft.com/office/powerpoint/2010/main" val="151921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D80C0A-8C46-F977-4744-04D2193061DB}"/>
              </a:ext>
            </a:extLst>
          </p:cNvPr>
          <p:cNvSpPr/>
          <p:nvPr/>
        </p:nvSpPr>
        <p:spPr>
          <a:xfrm>
            <a:off x="0" y="0"/>
            <a:ext cx="12192000" cy="696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DA9DFD25-BAB2-B1AA-A8A5-31FDC69F425E}"/>
              </a:ext>
            </a:extLst>
          </p:cNvPr>
          <p:cNvSpPr txBox="1"/>
          <p:nvPr/>
        </p:nvSpPr>
        <p:spPr>
          <a:xfrm>
            <a:off x="0" y="24882"/>
            <a:ext cx="12191999" cy="646331"/>
          </a:xfrm>
          <a:prstGeom prst="rect">
            <a:avLst/>
          </a:prstGeom>
          <a:noFill/>
        </p:spPr>
        <p:txBody>
          <a:bodyPr wrap="square" rtlCol="0">
            <a:spAutoFit/>
          </a:bodyPr>
          <a:lstStyle/>
          <a:p>
            <a:pPr algn="ctr"/>
            <a:r>
              <a:rPr lang="en-US" sz="3600" b="1" dirty="0">
                <a:latin typeface="Minion Pro" panose="02040503050306020203" pitchFamily="18" charset="0"/>
              </a:rPr>
              <a:t>Good Questions</a:t>
            </a:r>
          </a:p>
        </p:txBody>
      </p:sp>
      <p:sp>
        <p:nvSpPr>
          <p:cNvPr id="4" name="TextBox 3">
            <a:extLst>
              <a:ext uri="{FF2B5EF4-FFF2-40B4-BE49-F238E27FC236}">
                <a16:creationId xmlns:a16="http://schemas.microsoft.com/office/drawing/2014/main" id="{C9822DF1-3FC8-0794-6A36-F14D56F61BA5}"/>
              </a:ext>
            </a:extLst>
          </p:cNvPr>
          <p:cNvSpPr txBox="1"/>
          <p:nvPr/>
        </p:nvSpPr>
        <p:spPr>
          <a:xfrm>
            <a:off x="-14107" y="696095"/>
            <a:ext cx="12228712" cy="2862322"/>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You generate questions for me!</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Luke 6:40</a:t>
            </a:r>
          </a:p>
          <a:p>
            <a:pPr algn="ctr"/>
            <a:r>
              <a:rPr lang="en-US" sz="3600" b="1" i="1" dirty="0">
                <a:solidFill>
                  <a:schemeClr val="bg1"/>
                </a:solidFill>
                <a:latin typeface="Minion Pro" panose="02040503050306020203" pitchFamily="18" charset="0"/>
              </a:rPr>
              <a:t>“</a:t>
            </a:r>
            <a:r>
              <a:rPr lang="en-US" sz="3600" i="1" dirty="0">
                <a:solidFill>
                  <a:schemeClr val="bg1"/>
                </a:solidFill>
                <a:latin typeface="Minion Pro" panose="02040503050306020203" pitchFamily="18" charset="0"/>
              </a:rPr>
              <a:t>A pupil is not above his teacher; but everyone, </a:t>
            </a:r>
          </a:p>
          <a:p>
            <a:pPr algn="ctr"/>
            <a:r>
              <a:rPr lang="en-US" sz="3600" i="1" dirty="0">
                <a:solidFill>
                  <a:schemeClr val="bg1"/>
                </a:solidFill>
                <a:latin typeface="Minion Pro" panose="02040503050306020203" pitchFamily="18" charset="0"/>
              </a:rPr>
              <a:t>after he has been fully trained, will be like his teacher.”</a:t>
            </a:r>
            <a:endParaRPr lang="en-US" sz="3600" b="1" i="1" dirty="0">
              <a:solidFill>
                <a:schemeClr val="bg1"/>
              </a:solidFill>
              <a:latin typeface="Minion Pro" panose="02040503050306020203" pitchFamily="18" charset="0"/>
            </a:endParaRPr>
          </a:p>
        </p:txBody>
      </p:sp>
    </p:spTree>
    <p:extLst>
      <p:ext uri="{BB962C8B-B14F-4D97-AF65-F5344CB8AC3E}">
        <p14:creationId xmlns:p14="http://schemas.microsoft.com/office/powerpoint/2010/main" val="148073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D80C0A-8C46-F977-4744-04D2193061DB}"/>
              </a:ext>
            </a:extLst>
          </p:cNvPr>
          <p:cNvSpPr/>
          <p:nvPr/>
        </p:nvSpPr>
        <p:spPr>
          <a:xfrm>
            <a:off x="0" y="0"/>
            <a:ext cx="12192000" cy="696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DA9DFD25-BAB2-B1AA-A8A5-31FDC69F425E}"/>
              </a:ext>
            </a:extLst>
          </p:cNvPr>
          <p:cNvSpPr txBox="1"/>
          <p:nvPr/>
        </p:nvSpPr>
        <p:spPr>
          <a:xfrm>
            <a:off x="0" y="24882"/>
            <a:ext cx="12191999" cy="646331"/>
          </a:xfrm>
          <a:prstGeom prst="rect">
            <a:avLst/>
          </a:prstGeom>
          <a:noFill/>
        </p:spPr>
        <p:txBody>
          <a:bodyPr wrap="square" rtlCol="0">
            <a:spAutoFit/>
          </a:bodyPr>
          <a:lstStyle/>
          <a:p>
            <a:pPr algn="ctr"/>
            <a:r>
              <a:rPr lang="en-US" sz="3600" b="1" dirty="0">
                <a:latin typeface="Minion Pro" panose="02040503050306020203" pitchFamily="18" charset="0"/>
              </a:rPr>
              <a:t>Good Questions</a:t>
            </a:r>
          </a:p>
        </p:txBody>
      </p:sp>
      <p:sp>
        <p:nvSpPr>
          <p:cNvPr id="4" name="TextBox 3">
            <a:extLst>
              <a:ext uri="{FF2B5EF4-FFF2-40B4-BE49-F238E27FC236}">
                <a16:creationId xmlns:a16="http://schemas.microsoft.com/office/drawing/2014/main" id="{C9822DF1-3FC8-0794-6A36-F14D56F61BA5}"/>
              </a:ext>
            </a:extLst>
          </p:cNvPr>
          <p:cNvSpPr txBox="1"/>
          <p:nvPr/>
        </p:nvSpPr>
        <p:spPr>
          <a:xfrm>
            <a:off x="-14107" y="696095"/>
            <a:ext cx="12228712" cy="6137065"/>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You generate questions for me!</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1 Peter 1:10-12</a:t>
            </a:r>
          </a:p>
          <a:p>
            <a:pPr algn="ctr"/>
            <a:r>
              <a:rPr lang="en-US" sz="3560" b="1" i="1" dirty="0">
                <a:solidFill>
                  <a:schemeClr val="bg1"/>
                </a:solidFill>
                <a:latin typeface="Minion Pro" panose="02040503050306020203" pitchFamily="18" charset="0"/>
              </a:rPr>
              <a:t>“</a:t>
            </a:r>
            <a:r>
              <a:rPr lang="en-US" sz="3560" i="1" dirty="0">
                <a:solidFill>
                  <a:schemeClr val="bg1"/>
                </a:solidFill>
                <a:latin typeface="Minion Pro" panose="02040503050306020203" pitchFamily="18" charset="0"/>
              </a:rPr>
              <a:t>As to this salvation, the prophets who prophesied of the grace that would come to you made careful searches and inquiries, seeking to know what person or time the Spirit of Christ within them was indicating as He predicted the sufferings of Christ and the glories to follow. It was revealed to them that they were not serving themselves, but you, in these things which now have been announced to you through those who preached the gospel to you by the Holy Spirit sent from heaven—things into which angels long to look.”</a:t>
            </a:r>
            <a:endParaRPr lang="en-US" sz="3560" b="1" i="1" dirty="0">
              <a:solidFill>
                <a:schemeClr val="bg1"/>
              </a:solidFill>
              <a:latin typeface="Minion Pro" panose="02040503050306020203" pitchFamily="18" charset="0"/>
            </a:endParaRPr>
          </a:p>
        </p:txBody>
      </p:sp>
    </p:spTree>
    <p:extLst>
      <p:ext uri="{BB962C8B-B14F-4D97-AF65-F5344CB8AC3E}">
        <p14:creationId xmlns:p14="http://schemas.microsoft.com/office/powerpoint/2010/main" val="419318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D80C0A-8C46-F977-4744-04D2193061DB}"/>
              </a:ext>
            </a:extLst>
          </p:cNvPr>
          <p:cNvSpPr/>
          <p:nvPr/>
        </p:nvSpPr>
        <p:spPr>
          <a:xfrm>
            <a:off x="0" y="0"/>
            <a:ext cx="12192000" cy="696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DA9DFD25-BAB2-B1AA-A8A5-31FDC69F425E}"/>
              </a:ext>
            </a:extLst>
          </p:cNvPr>
          <p:cNvSpPr txBox="1"/>
          <p:nvPr/>
        </p:nvSpPr>
        <p:spPr>
          <a:xfrm>
            <a:off x="0" y="24882"/>
            <a:ext cx="12191999" cy="646331"/>
          </a:xfrm>
          <a:prstGeom prst="rect">
            <a:avLst/>
          </a:prstGeom>
          <a:noFill/>
        </p:spPr>
        <p:txBody>
          <a:bodyPr wrap="square" rtlCol="0">
            <a:spAutoFit/>
          </a:bodyPr>
          <a:lstStyle/>
          <a:p>
            <a:pPr algn="ctr"/>
            <a:r>
              <a:rPr lang="en-US" sz="3600" b="1" dirty="0">
                <a:latin typeface="Minion Pro" panose="02040503050306020203" pitchFamily="18" charset="0"/>
              </a:rPr>
              <a:t>Good Questions</a:t>
            </a:r>
          </a:p>
        </p:txBody>
      </p:sp>
      <p:sp>
        <p:nvSpPr>
          <p:cNvPr id="4" name="TextBox 3">
            <a:extLst>
              <a:ext uri="{FF2B5EF4-FFF2-40B4-BE49-F238E27FC236}">
                <a16:creationId xmlns:a16="http://schemas.microsoft.com/office/drawing/2014/main" id="{C9822DF1-3FC8-0794-6A36-F14D56F61BA5}"/>
              </a:ext>
            </a:extLst>
          </p:cNvPr>
          <p:cNvSpPr txBox="1"/>
          <p:nvPr/>
        </p:nvSpPr>
        <p:spPr>
          <a:xfrm>
            <a:off x="-14107" y="696095"/>
            <a:ext cx="12228712" cy="3970318"/>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You generate questions for me!</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Colossians 3:1-3</a:t>
            </a:r>
          </a:p>
          <a:p>
            <a:pPr algn="ctr"/>
            <a:r>
              <a:rPr lang="en-US" sz="3600" b="1" i="1" dirty="0">
                <a:solidFill>
                  <a:schemeClr val="bg1"/>
                </a:solidFill>
                <a:latin typeface="Minion Pro" panose="02040503050306020203" pitchFamily="18" charset="0"/>
              </a:rPr>
              <a:t>“</a:t>
            </a:r>
            <a:r>
              <a:rPr lang="en-US" sz="3600" i="1" dirty="0">
                <a:solidFill>
                  <a:schemeClr val="bg1"/>
                </a:solidFill>
                <a:latin typeface="Minion Pro" panose="02040503050306020203" pitchFamily="18" charset="0"/>
              </a:rPr>
              <a:t>Therefore if you have been raised up with Christ, keep seeking the things above, where Christ is, seated at the right hand of God. Set your mind on the things above, not on the things that are on earth. For you have died and your life is hidden with Christ in God.”</a:t>
            </a:r>
            <a:endParaRPr lang="en-US" sz="3600" b="1" i="1" dirty="0">
              <a:solidFill>
                <a:schemeClr val="bg1"/>
              </a:solidFill>
              <a:latin typeface="Minion Pro" panose="02040503050306020203" pitchFamily="18" charset="0"/>
            </a:endParaRPr>
          </a:p>
        </p:txBody>
      </p:sp>
    </p:spTree>
    <p:extLst>
      <p:ext uri="{BB962C8B-B14F-4D97-AF65-F5344CB8AC3E}">
        <p14:creationId xmlns:p14="http://schemas.microsoft.com/office/powerpoint/2010/main" val="20877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D80C0A-8C46-F977-4744-04D2193061DB}"/>
              </a:ext>
            </a:extLst>
          </p:cNvPr>
          <p:cNvSpPr/>
          <p:nvPr/>
        </p:nvSpPr>
        <p:spPr>
          <a:xfrm>
            <a:off x="0" y="0"/>
            <a:ext cx="12192000" cy="696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DA9DFD25-BAB2-B1AA-A8A5-31FDC69F425E}"/>
              </a:ext>
            </a:extLst>
          </p:cNvPr>
          <p:cNvSpPr txBox="1"/>
          <p:nvPr/>
        </p:nvSpPr>
        <p:spPr>
          <a:xfrm>
            <a:off x="0" y="24882"/>
            <a:ext cx="12191999" cy="646331"/>
          </a:xfrm>
          <a:prstGeom prst="rect">
            <a:avLst/>
          </a:prstGeom>
          <a:noFill/>
        </p:spPr>
        <p:txBody>
          <a:bodyPr wrap="square" rtlCol="0">
            <a:spAutoFit/>
          </a:bodyPr>
          <a:lstStyle/>
          <a:p>
            <a:pPr algn="ctr"/>
            <a:r>
              <a:rPr lang="en-US" sz="3600" b="1" dirty="0">
                <a:latin typeface="Minion Pro" panose="02040503050306020203" pitchFamily="18" charset="0"/>
              </a:rPr>
              <a:t>Good Questions</a:t>
            </a:r>
          </a:p>
        </p:txBody>
      </p:sp>
      <p:sp>
        <p:nvSpPr>
          <p:cNvPr id="4" name="TextBox 3">
            <a:extLst>
              <a:ext uri="{FF2B5EF4-FFF2-40B4-BE49-F238E27FC236}">
                <a16:creationId xmlns:a16="http://schemas.microsoft.com/office/drawing/2014/main" id="{C9822DF1-3FC8-0794-6A36-F14D56F61BA5}"/>
              </a:ext>
            </a:extLst>
          </p:cNvPr>
          <p:cNvSpPr txBox="1"/>
          <p:nvPr/>
        </p:nvSpPr>
        <p:spPr>
          <a:xfrm>
            <a:off x="-14107" y="696095"/>
            <a:ext cx="12228712" cy="3970318"/>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You generate questions for me!</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Hebrews 10:1</a:t>
            </a:r>
          </a:p>
          <a:p>
            <a:pPr algn="ctr"/>
            <a:r>
              <a:rPr lang="en-US" sz="3600" b="1" i="1" dirty="0">
                <a:solidFill>
                  <a:schemeClr val="bg1"/>
                </a:solidFill>
                <a:latin typeface="Minion Pro" panose="02040503050306020203" pitchFamily="18" charset="0"/>
              </a:rPr>
              <a:t>“</a:t>
            </a:r>
            <a:r>
              <a:rPr lang="en-US" sz="3600" i="1" dirty="0">
                <a:solidFill>
                  <a:schemeClr val="bg1"/>
                </a:solidFill>
                <a:latin typeface="Minion Pro" panose="02040503050306020203" pitchFamily="18" charset="0"/>
              </a:rPr>
              <a:t>For the Law, since it has only a shadow of the good things to come and not the very form of things, can never, by the same sacrifices which they offer continually year by year, </a:t>
            </a:r>
          </a:p>
          <a:p>
            <a:pPr algn="ctr"/>
            <a:r>
              <a:rPr lang="en-US" sz="3600" i="1" dirty="0">
                <a:solidFill>
                  <a:schemeClr val="bg1"/>
                </a:solidFill>
                <a:latin typeface="Minion Pro" panose="02040503050306020203" pitchFamily="18" charset="0"/>
              </a:rPr>
              <a:t>make perfect those who draw near.”</a:t>
            </a:r>
            <a:endParaRPr lang="en-US" sz="3600" b="1" i="1" dirty="0">
              <a:solidFill>
                <a:schemeClr val="bg1"/>
              </a:solidFill>
              <a:latin typeface="Minion Pro" panose="02040503050306020203" pitchFamily="18" charset="0"/>
            </a:endParaRPr>
          </a:p>
        </p:txBody>
      </p:sp>
    </p:spTree>
    <p:extLst>
      <p:ext uri="{BB962C8B-B14F-4D97-AF65-F5344CB8AC3E}">
        <p14:creationId xmlns:p14="http://schemas.microsoft.com/office/powerpoint/2010/main" val="232122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D80C0A-8C46-F977-4744-04D2193061DB}"/>
              </a:ext>
            </a:extLst>
          </p:cNvPr>
          <p:cNvSpPr/>
          <p:nvPr/>
        </p:nvSpPr>
        <p:spPr>
          <a:xfrm>
            <a:off x="0" y="0"/>
            <a:ext cx="12192000" cy="696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DA9DFD25-BAB2-B1AA-A8A5-31FDC69F425E}"/>
              </a:ext>
            </a:extLst>
          </p:cNvPr>
          <p:cNvSpPr txBox="1"/>
          <p:nvPr/>
        </p:nvSpPr>
        <p:spPr>
          <a:xfrm>
            <a:off x="0" y="24882"/>
            <a:ext cx="12191999" cy="646331"/>
          </a:xfrm>
          <a:prstGeom prst="rect">
            <a:avLst/>
          </a:prstGeom>
          <a:noFill/>
        </p:spPr>
        <p:txBody>
          <a:bodyPr wrap="square" rtlCol="0">
            <a:spAutoFit/>
          </a:bodyPr>
          <a:lstStyle/>
          <a:p>
            <a:pPr algn="ctr"/>
            <a:r>
              <a:rPr lang="en-US" sz="3600" b="1" dirty="0">
                <a:latin typeface="Minion Pro" panose="02040503050306020203" pitchFamily="18" charset="0"/>
              </a:rPr>
              <a:t>Good Questions</a:t>
            </a:r>
          </a:p>
        </p:txBody>
      </p:sp>
      <p:sp>
        <p:nvSpPr>
          <p:cNvPr id="4" name="TextBox 3">
            <a:extLst>
              <a:ext uri="{FF2B5EF4-FFF2-40B4-BE49-F238E27FC236}">
                <a16:creationId xmlns:a16="http://schemas.microsoft.com/office/drawing/2014/main" id="{C9822DF1-3FC8-0794-6A36-F14D56F61BA5}"/>
              </a:ext>
            </a:extLst>
          </p:cNvPr>
          <p:cNvSpPr txBox="1"/>
          <p:nvPr/>
        </p:nvSpPr>
        <p:spPr>
          <a:xfrm>
            <a:off x="-14107" y="696095"/>
            <a:ext cx="12228712" cy="6494085"/>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You generate questions for me!</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Revelation 5:4-7</a:t>
            </a:r>
          </a:p>
          <a:p>
            <a:pPr algn="ctr"/>
            <a:r>
              <a:rPr lang="en-US" sz="3400" b="1" i="1" dirty="0">
                <a:solidFill>
                  <a:schemeClr val="bg1"/>
                </a:solidFill>
                <a:latin typeface="Minion Pro" panose="02040503050306020203" pitchFamily="18" charset="0"/>
              </a:rPr>
              <a:t>“</a:t>
            </a:r>
            <a:r>
              <a:rPr lang="en-US" sz="3400" i="1" dirty="0">
                <a:solidFill>
                  <a:schemeClr val="bg1"/>
                </a:solidFill>
                <a:latin typeface="Minion Pro" panose="02040503050306020203" pitchFamily="18" charset="0"/>
              </a:rPr>
              <a:t>Then I began to weep greatly because no one was found worthy to open the book or to look into it; and one of the elders said to me, “Stop weeping; behold, the Lion that is from the tribe of Judah, the Root of David, has overcome so as to open the book and its seven seals. And I saw between the throne (with the four living creatures) and the elders a Lamb standing, as if slain, having seven horns and seven eyes, which are the seven Spirits of God, sent out into all the earth. And He came and took the book out of the right hand of Him who sat on the throne.”</a:t>
            </a:r>
            <a:endParaRPr lang="en-US" sz="3400" b="1" i="1" dirty="0">
              <a:solidFill>
                <a:schemeClr val="bg1"/>
              </a:solidFill>
              <a:latin typeface="Minion Pro" panose="02040503050306020203" pitchFamily="18" charset="0"/>
            </a:endParaRPr>
          </a:p>
          <a:p>
            <a:pPr algn="ctr"/>
            <a:endParaRPr lang="en-US" sz="3600" b="1" dirty="0">
              <a:solidFill>
                <a:schemeClr val="bg1"/>
              </a:solidFill>
              <a:latin typeface="Minion Pro" panose="02040503050306020203" pitchFamily="18" charset="0"/>
            </a:endParaRPr>
          </a:p>
        </p:txBody>
      </p:sp>
    </p:spTree>
    <p:extLst>
      <p:ext uri="{BB962C8B-B14F-4D97-AF65-F5344CB8AC3E}">
        <p14:creationId xmlns:p14="http://schemas.microsoft.com/office/powerpoint/2010/main" val="169749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D80C0A-8C46-F977-4744-04D2193061DB}"/>
              </a:ext>
            </a:extLst>
          </p:cNvPr>
          <p:cNvSpPr/>
          <p:nvPr/>
        </p:nvSpPr>
        <p:spPr>
          <a:xfrm>
            <a:off x="0" y="0"/>
            <a:ext cx="12192000" cy="696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DA9DFD25-BAB2-B1AA-A8A5-31FDC69F425E}"/>
              </a:ext>
            </a:extLst>
          </p:cNvPr>
          <p:cNvSpPr txBox="1"/>
          <p:nvPr/>
        </p:nvSpPr>
        <p:spPr>
          <a:xfrm>
            <a:off x="0" y="24882"/>
            <a:ext cx="12191999" cy="646331"/>
          </a:xfrm>
          <a:prstGeom prst="rect">
            <a:avLst/>
          </a:prstGeom>
          <a:noFill/>
        </p:spPr>
        <p:txBody>
          <a:bodyPr wrap="square" rtlCol="0">
            <a:spAutoFit/>
          </a:bodyPr>
          <a:lstStyle/>
          <a:p>
            <a:pPr algn="ctr"/>
            <a:r>
              <a:rPr lang="en-US" sz="3600" b="1" dirty="0">
                <a:latin typeface="Minion Pro" panose="02040503050306020203" pitchFamily="18" charset="0"/>
              </a:rPr>
              <a:t>Good Questions</a:t>
            </a:r>
          </a:p>
        </p:txBody>
      </p:sp>
      <p:sp>
        <p:nvSpPr>
          <p:cNvPr id="4" name="TextBox 3">
            <a:extLst>
              <a:ext uri="{FF2B5EF4-FFF2-40B4-BE49-F238E27FC236}">
                <a16:creationId xmlns:a16="http://schemas.microsoft.com/office/drawing/2014/main" id="{C9822DF1-3FC8-0794-6A36-F14D56F61BA5}"/>
              </a:ext>
            </a:extLst>
          </p:cNvPr>
          <p:cNvSpPr txBox="1"/>
          <p:nvPr/>
        </p:nvSpPr>
        <p:spPr>
          <a:xfrm>
            <a:off x="-14107" y="696095"/>
            <a:ext cx="12228712" cy="563231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You generate questions for me!</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1 Thessalonians 1:5-7</a:t>
            </a:r>
          </a:p>
          <a:p>
            <a:pPr algn="ctr"/>
            <a:r>
              <a:rPr lang="en-US" sz="3600" b="1" i="1" dirty="0">
                <a:solidFill>
                  <a:schemeClr val="bg1"/>
                </a:solidFill>
                <a:latin typeface="Minion Pro" panose="02040503050306020203" pitchFamily="18" charset="0"/>
              </a:rPr>
              <a:t>“</a:t>
            </a:r>
            <a:r>
              <a:rPr lang="en-US" sz="3600" i="1" dirty="0">
                <a:solidFill>
                  <a:schemeClr val="bg1"/>
                </a:solidFill>
                <a:latin typeface="Minion Pro" panose="02040503050306020203" pitchFamily="18" charset="0"/>
              </a:rPr>
              <a:t>for our gospel did not come to you in word only, but also in power and in the Holy Spirit and with full conviction; just as you know what kind of men we proved to be among you for your sake.</a:t>
            </a:r>
          </a:p>
          <a:p>
            <a:pPr algn="ctr"/>
            <a:r>
              <a:rPr lang="en-US" sz="3600" i="1" dirty="0">
                <a:solidFill>
                  <a:schemeClr val="bg1"/>
                </a:solidFill>
                <a:latin typeface="Minion Pro" panose="02040503050306020203" pitchFamily="18" charset="0"/>
              </a:rPr>
              <a:t>You also became imitators of us and of the Lord, having received </a:t>
            </a:r>
          </a:p>
          <a:p>
            <a:pPr algn="ctr"/>
            <a:r>
              <a:rPr lang="en-US" sz="3600" i="1" dirty="0">
                <a:solidFill>
                  <a:schemeClr val="bg1"/>
                </a:solidFill>
                <a:latin typeface="Minion Pro" panose="02040503050306020203" pitchFamily="18" charset="0"/>
              </a:rPr>
              <a:t>the word in much tribulation with the joy of the Holy Spirit, </a:t>
            </a:r>
          </a:p>
          <a:p>
            <a:pPr algn="ctr"/>
            <a:r>
              <a:rPr lang="en-US" sz="3600" i="1" dirty="0">
                <a:solidFill>
                  <a:schemeClr val="bg1"/>
                </a:solidFill>
                <a:latin typeface="Minion Pro" panose="02040503050306020203" pitchFamily="18" charset="0"/>
              </a:rPr>
              <a:t>so that you became an example to all the believers </a:t>
            </a:r>
          </a:p>
          <a:p>
            <a:pPr algn="ctr"/>
            <a:r>
              <a:rPr lang="en-US" sz="3600" i="1" dirty="0">
                <a:solidFill>
                  <a:schemeClr val="bg1"/>
                </a:solidFill>
                <a:latin typeface="Minion Pro" panose="02040503050306020203" pitchFamily="18" charset="0"/>
              </a:rPr>
              <a:t>in Macedonia and in Achaia.”</a:t>
            </a:r>
            <a:endParaRPr lang="en-US" sz="3600" b="1" i="1" dirty="0">
              <a:solidFill>
                <a:schemeClr val="bg1"/>
              </a:solidFill>
              <a:latin typeface="Minion Pro" panose="02040503050306020203" pitchFamily="18" charset="0"/>
            </a:endParaRPr>
          </a:p>
        </p:txBody>
      </p:sp>
    </p:spTree>
    <p:extLst>
      <p:ext uri="{BB962C8B-B14F-4D97-AF65-F5344CB8AC3E}">
        <p14:creationId xmlns:p14="http://schemas.microsoft.com/office/powerpoint/2010/main" val="167102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CB366-1B45-2D2A-B76E-375D7FB3F2C2}"/>
              </a:ext>
            </a:extLst>
          </p:cNvPr>
          <p:cNvSpPr/>
          <p:nvPr/>
        </p:nvSpPr>
        <p:spPr>
          <a:xfrm>
            <a:off x="1205009" y="323385"/>
            <a:ext cx="10986991" cy="65346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AEE4C255-BE40-3979-6B3A-DED12217B46D}"/>
              </a:ext>
            </a:extLst>
          </p:cNvPr>
          <p:cNvSpPr txBox="1"/>
          <p:nvPr/>
        </p:nvSpPr>
        <p:spPr>
          <a:xfrm rot="16200000" flipH="1">
            <a:off x="-2800071" y="3136613"/>
            <a:ext cx="6858002" cy="584775"/>
          </a:xfrm>
          <a:prstGeom prst="rect">
            <a:avLst/>
          </a:prstGeom>
          <a:noFill/>
        </p:spPr>
        <p:txBody>
          <a:bodyPr wrap="square" rtlCol="0">
            <a:spAutoFit/>
          </a:bodyPr>
          <a:lstStyle/>
          <a:p>
            <a:pPr algn="ctr"/>
            <a:r>
              <a:rPr lang="en-US" sz="3200" b="1" dirty="0">
                <a:solidFill>
                  <a:schemeClr val="bg1"/>
                </a:solidFill>
                <a:latin typeface="Minion Pro" panose="02040503050306020203" pitchFamily="18" charset="0"/>
              </a:rPr>
              <a:t>High School Room</a:t>
            </a:r>
          </a:p>
        </p:txBody>
      </p:sp>
      <p:sp>
        <p:nvSpPr>
          <p:cNvPr id="5" name="Rectangle 4">
            <a:extLst>
              <a:ext uri="{FF2B5EF4-FFF2-40B4-BE49-F238E27FC236}">
                <a16:creationId xmlns:a16="http://schemas.microsoft.com/office/drawing/2014/main" id="{3ED45B9B-DDA9-1293-7A7F-3F653A6D2C14}"/>
              </a:ext>
            </a:extLst>
          </p:cNvPr>
          <p:cNvSpPr/>
          <p:nvPr/>
        </p:nvSpPr>
        <p:spPr>
          <a:xfrm>
            <a:off x="10682869"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2A4618-2857-7F9E-4CD7-81A415B94FFB}"/>
              </a:ext>
            </a:extLst>
          </p:cNvPr>
          <p:cNvSpPr/>
          <p:nvPr/>
        </p:nvSpPr>
        <p:spPr>
          <a:xfrm>
            <a:off x="2949126"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B57A0C-FDF5-8EBB-5288-52C998D2C4D7}"/>
              </a:ext>
            </a:extLst>
          </p:cNvPr>
          <p:cNvSpPr/>
          <p:nvPr/>
        </p:nvSpPr>
        <p:spPr>
          <a:xfrm>
            <a:off x="3296900"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C1E653-9873-09F8-E434-D185EF7A3D75}"/>
              </a:ext>
            </a:extLst>
          </p:cNvPr>
          <p:cNvSpPr/>
          <p:nvPr/>
        </p:nvSpPr>
        <p:spPr>
          <a:xfrm>
            <a:off x="9279158"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E03A85A6-B9BB-7EA5-3BF8-D687A46539C7}"/>
              </a:ext>
            </a:extLst>
          </p:cNvPr>
          <p:cNvGrpSpPr/>
          <p:nvPr/>
        </p:nvGrpSpPr>
        <p:grpSpPr>
          <a:xfrm flipH="1">
            <a:off x="2949126" y="1029529"/>
            <a:ext cx="2974431" cy="4798840"/>
            <a:chOff x="3887033" y="1116977"/>
            <a:chExt cx="2974431" cy="4798840"/>
          </a:xfrm>
        </p:grpSpPr>
        <p:sp>
          <p:nvSpPr>
            <p:cNvPr id="3" name="Rectangle 2">
              <a:extLst>
                <a:ext uri="{FF2B5EF4-FFF2-40B4-BE49-F238E27FC236}">
                  <a16:creationId xmlns:a16="http://schemas.microsoft.com/office/drawing/2014/main" id="{C4AB3AC0-0ED0-B657-3F9D-9AA5C18F2CD5}"/>
                </a:ext>
              </a:extLst>
            </p:cNvPr>
            <p:cNvSpPr/>
            <p:nvPr/>
          </p:nvSpPr>
          <p:spPr>
            <a:xfrm>
              <a:off x="4336903" y="1274297"/>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55AF459-F36C-4808-D40D-9C274B84C98B}"/>
                </a:ext>
              </a:extLst>
            </p:cNvPr>
            <p:cNvSpPr/>
            <p:nvPr/>
          </p:nvSpPr>
          <p:spPr>
            <a:xfrm>
              <a:off x="4336903" y="194025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7BA17C0-1242-6ED3-69EB-B89CF9FCED6D}"/>
                </a:ext>
              </a:extLst>
            </p:cNvPr>
            <p:cNvSpPr/>
            <p:nvPr/>
          </p:nvSpPr>
          <p:spPr>
            <a:xfrm>
              <a:off x="4336903" y="2606219"/>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08CF9CF-D9E6-839B-BED0-8E7EF93B3B91}"/>
                </a:ext>
              </a:extLst>
            </p:cNvPr>
            <p:cNvSpPr/>
            <p:nvPr/>
          </p:nvSpPr>
          <p:spPr>
            <a:xfrm>
              <a:off x="4336903" y="327218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6EC1EFC-D873-2B40-7DA5-3CF310940FA0}"/>
                </a:ext>
              </a:extLst>
            </p:cNvPr>
            <p:cNvSpPr/>
            <p:nvPr/>
          </p:nvSpPr>
          <p:spPr>
            <a:xfrm>
              <a:off x="4336903" y="393814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B791484-B851-10B8-6581-31BD72913061}"/>
                </a:ext>
              </a:extLst>
            </p:cNvPr>
            <p:cNvSpPr/>
            <p:nvPr/>
          </p:nvSpPr>
          <p:spPr>
            <a:xfrm>
              <a:off x="4336903" y="460410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7A8C5CB-25AA-4FB7-6478-45D65649D0AE}"/>
                </a:ext>
              </a:extLst>
            </p:cNvPr>
            <p:cNvSpPr/>
            <p:nvPr/>
          </p:nvSpPr>
          <p:spPr>
            <a:xfrm>
              <a:off x="4336903" y="527006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F4EB25F-0E1B-A36E-6956-5E0452B4F000}"/>
                </a:ext>
              </a:extLst>
            </p:cNvPr>
            <p:cNvSpPr/>
            <p:nvPr/>
          </p:nvSpPr>
          <p:spPr>
            <a:xfrm>
              <a:off x="3887033" y="1116977"/>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8EFA6C-8A6D-E59F-1839-0B941DD4B18A}"/>
                </a:ext>
              </a:extLst>
            </p:cNvPr>
            <p:cNvSpPr/>
            <p:nvPr/>
          </p:nvSpPr>
          <p:spPr>
            <a:xfrm>
              <a:off x="3887033" y="3496045"/>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70EF808-BBC2-E335-F86D-35C2293843EE}"/>
                </a:ext>
              </a:extLst>
            </p:cNvPr>
            <p:cNvSpPr/>
            <p:nvPr/>
          </p:nvSpPr>
          <p:spPr>
            <a:xfrm>
              <a:off x="6446353" y="133131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071B96F-2435-D7F3-CB63-46EF8B6ED945}"/>
                </a:ext>
              </a:extLst>
            </p:cNvPr>
            <p:cNvSpPr/>
            <p:nvPr/>
          </p:nvSpPr>
          <p:spPr>
            <a:xfrm>
              <a:off x="6446353" y="199727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FBA4D93-FF7D-CF0B-25B0-4A18D6CF0866}"/>
                </a:ext>
              </a:extLst>
            </p:cNvPr>
            <p:cNvSpPr/>
            <p:nvPr/>
          </p:nvSpPr>
          <p:spPr>
            <a:xfrm>
              <a:off x="6446353" y="266323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5313965-62D9-FB88-5518-218AF31CE721}"/>
                </a:ext>
              </a:extLst>
            </p:cNvPr>
            <p:cNvSpPr/>
            <p:nvPr/>
          </p:nvSpPr>
          <p:spPr>
            <a:xfrm>
              <a:off x="6446353" y="332919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2998D98-A408-20F5-5018-FBD90AAB4AA7}"/>
                </a:ext>
              </a:extLst>
            </p:cNvPr>
            <p:cNvSpPr/>
            <p:nvPr/>
          </p:nvSpPr>
          <p:spPr>
            <a:xfrm>
              <a:off x="6446353" y="3995154"/>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8A8035D-90F3-FAEB-BCF1-7BB55DA33ACB}"/>
                </a:ext>
              </a:extLst>
            </p:cNvPr>
            <p:cNvSpPr/>
            <p:nvPr/>
          </p:nvSpPr>
          <p:spPr>
            <a:xfrm>
              <a:off x="6446353" y="466111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F422942-2F93-D94A-2224-4B691456341A}"/>
                </a:ext>
              </a:extLst>
            </p:cNvPr>
            <p:cNvSpPr/>
            <p:nvPr/>
          </p:nvSpPr>
          <p:spPr>
            <a:xfrm>
              <a:off x="6446353" y="532707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5A9CAB6-1CAC-0521-71D4-140337A41B83}"/>
                </a:ext>
              </a:extLst>
            </p:cNvPr>
            <p:cNvSpPr/>
            <p:nvPr/>
          </p:nvSpPr>
          <p:spPr>
            <a:xfrm>
              <a:off x="5996483" y="1173990"/>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157601A-98C4-B230-A224-99325C4D93B7}"/>
                </a:ext>
              </a:extLst>
            </p:cNvPr>
            <p:cNvSpPr/>
            <p:nvPr/>
          </p:nvSpPr>
          <p:spPr>
            <a:xfrm>
              <a:off x="5996483" y="3553058"/>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DC60F287-0293-0B93-198E-5232F9553604}"/>
              </a:ext>
            </a:extLst>
          </p:cNvPr>
          <p:cNvSpPr/>
          <p:nvPr/>
        </p:nvSpPr>
        <p:spPr>
          <a:xfrm>
            <a:off x="8777263" y="124386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60E6AE0-0962-8445-D0F3-D7DC868D1CDB}"/>
              </a:ext>
            </a:extLst>
          </p:cNvPr>
          <p:cNvSpPr/>
          <p:nvPr/>
        </p:nvSpPr>
        <p:spPr>
          <a:xfrm>
            <a:off x="8777263" y="190982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3B8B480-F88F-2D79-2CE7-11E26AC5E4D5}"/>
              </a:ext>
            </a:extLst>
          </p:cNvPr>
          <p:cNvSpPr/>
          <p:nvPr/>
        </p:nvSpPr>
        <p:spPr>
          <a:xfrm>
            <a:off x="8777263" y="2575784"/>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DBEF4D7-8C44-C9B9-218E-06F393DF5882}"/>
              </a:ext>
            </a:extLst>
          </p:cNvPr>
          <p:cNvSpPr/>
          <p:nvPr/>
        </p:nvSpPr>
        <p:spPr>
          <a:xfrm>
            <a:off x="8777263" y="324174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C568CEF-903A-8EA1-1331-CD5EB84B26F8}"/>
              </a:ext>
            </a:extLst>
          </p:cNvPr>
          <p:cNvSpPr/>
          <p:nvPr/>
        </p:nvSpPr>
        <p:spPr>
          <a:xfrm>
            <a:off x="8777263" y="3907706"/>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147E2299-C913-D657-9A95-446D303C8BBF}"/>
              </a:ext>
            </a:extLst>
          </p:cNvPr>
          <p:cNvSpPr/>
          <p:nvPr/>
        </p:nvSpPr>
        <p:spPr>
          <a:xfrm>
            <a:off x="8777263" y="4573667"/>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CEDE361-33A2-D8D8-3869-88BC5FC3EC54}"/>
              </a:ext>
            </a:extLst>
          </p:cNvPr>
          <p:cNvSpPr/>
          <p:nvPr/>
        </p:nvSpPr>
        <p:spPr>
          <a:xfrm>
            <a:off x="8777263" y="523963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A9B01C2-ECEB-E782-A847-EA79ADB7001A}"/>
              </a:ext>
            </a:extLst>
          </p:cNvPr>
          <p:cNvSpPr/>
          <p:nvPr/>
        </p:nvSpPr>
        <p:spPr>
          <a:xfrm>
            <a:off x="8327393" y="1086542"/>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CCA57F5-6D55-7B19-F1F7-2A8D135671F4}"/>
              </a:ext>
            </a:extLst>
          </p:cNvPr>
          <p:cNvSpPr/>
          <p:nvPr/>
        </p:nvSpPr>
        <p:spPr>
          <a:xfrm>
            <a:off x="8327393" y="3465610"/>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F3E0FB8-CC3C-70A0-A684-CFA3556192D5}"/>
              </a:ext>
            </a:extLst>
          </p:cNvPr>
          <p:cNvSpPr/>
          <p:nvPr/>
        </p:nvSpPr>
        <p:spPr>
          <a:xfrm>
            <a:off x="10730291" y="124386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9FE49253-2505-7FB0-EC64-D463254E07A8}"/>
              </a:ext>
            </a:extLst>
          </p:cNvPr>
          <p:cNvSpPr/>
          <p:nvPr/>
        </p:nvSpPr>
        <p:spPr>
          <a:xfrm>
            <a:off x="10730291" y="190982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1E379FC7-25E9-9703-B36E-A9C6CDE1EA9E}"/>
              </a:ext>
            </a:extLst>
          </p:cNvPr>
          <p:cNvSpPr/>
          <p:nvPr/>
        </p:nvSpPr>
        <p:spPr>
          <a:xfrm>
            <a:off x="10730291" y="2575784"/>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AB5299A-C892-5EB5-A2FC-2E8F11C52F81}"/>
              </a:ext>
            </a:extLst>
          </p:cNvPr>
          <p:cNvSpPr/>
          <p:nvPr/>
        </p:nvSpPr>
        <p:spPr>
          <a:xfrm>
            <a:off x="10730291" y="324174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781210C-7617-7D05-7F07-CC1E31707F32}"/>
              </a:ext>
            </a:extLst>
          </p:cNvPr>
          <p:cNvSpPr/>
          <p:nvPr/>
        </p:nvSpPr>
        <p:spPr>
          <a:xfrm>
            <a:off x="10730291" y="3907706"/>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ABA280F-8327-94E9-514E-CFDEB3576E44}"/>
              </a:ext>
            </a:extLst>
          </p:cNvPr>
          <p:cNvSpPr/>
          <p:nvPr/>
        </p:nvSpPr>
        <p:spPr>
          <a:xfrm>
            <a:off x="10730291" y="4573667"/>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A37A3418-F12A-F4A6-76C9-B2B28C1AEB91}"/>
              </a:ext>
            </a:extLst>
          </p:cNvPr>
          <p:cNvSpPr/>
          <p:nvPr/>
        </p:nvSpPr>
        <p:spPr>
          <a:xfrm>
            <a:off x="10730291" y="523963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7750028-0EE1-5E9E-A4C0-9871F5160B66}"/>
              </a:ext>
            </a:extLst>
          </p:cNvPr>
          <p:cNvSpPr/>
          <p:nvPr/>
        </p:nvSpPr>
        <p:spPr>
          <a:xfrm>
            <a:off x="10280421" y="1086542"/>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453515F-E231-452A-0ABC-A7FAF8C7D7E0}"/>
              </a:ext>
            </a:extLst>
          </p:cNvPr>
          <p:cNvSpPr/>
          <p:nvPr/>
        </p:nvSpPr>
        <p:spPr>
          <a:xfrm>
            <a:off x="10280421" y="3465610"/>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5DAF419-BC4F-6124-871E-E2793B545E98}"/>
              </a:ext>
            </a:extLst>
          </p:cNvPr>
          <p:cNvSpPr txBox="1"/>
          <p:nvPr/>
        </p:nvSpPr>
        <p:spPr>
          <a:xfrm flipH="1">
            <a:off x="5383836" y="1413063"/>
            <a:ext cx="3483275" cy="2062103"/>
          </a:xfrm>
          <a:prstGeom prst="rect">
            <a:avLst/>
          </a:prstGeom>
          <a:noFill/>
        </p:spPr>
        <p:txBody>
          <a:bodyPr wrap="square" rtlCol="0">
            <a:spAutoFit/>
          </a:bodyPr>
          <a:lstStyle/>
          <a:p>
            <a:pPr algn="ctr"/>
            <a:r>
              <a:rPr lang="en-US" sz="3200" b="1" dirty="0">
                <a:latin typeface="Minion Pro" panose="02040503050306020203" pitchFamily="18" charset="0"/>
              </a:rPr>
              <a:t>28 chairs.</a:t>
            </a:r>
          </a:p>
          <a:p>
            <a:pPr algn="ctr"/>
            <a:endParaRPr lang="en-US" sz="3200" b="1" dirty="0">
              <a:latin typeface="Minion Pro" panose="02040503050306020203" pitchFamily="18" charset="0"/>
            </a:endParaRPr>
          </a:p>
          <a:p>
            <a:pPr algn="ctr"/>
            <a:r>
              <a:rPr lang="en-US" sz="3200" b="1" dirty="0">
                <a:latin typeface="Minion Pro" panose="02040503050306020203" pitchFamily="18" charset="0"/>
              </a:rPr>
              <a:t>More students are closer to teacher.</a:t>
            </a:r>
          </a:p>
        </p:txBody>
      </p:sp>
    </p:spTree>
    <p:extLst>
      <p:ext uri="{BB962C8B-B14F-4D97-AF65-F5344CB8AC3E}">
        <p14:creationId xmlns:p14="http://schemas.microsoft.com/office/powerpoint/2010/main" val="982208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CC3BBD-7AE4-96E9-8660-CA81EF6A0798}"/>
              </a:ext>
            </a:extLst>
          </p:cNvPr>
          <p:cNvSpPr/>
          <p:nvPr/>
        </p:nvSpPr>
        <p:spPr>
          <a:xfrm>
            <a:off x="0" y="0"/>
            <a:ext cx="12192000" cy="69609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A46067AE-9CF3-CB72-6404-ECDE04524FE4}"/>
              </a:ext>
            </a:extLst>
          </p:cNvPr>
          <p:cNvSpPr txBox="1"/>
          <p:nvPr/>
        </p:nvSpPr>
        <p:spPr>
          <a:xfrm>
            <a:off x="0" y="24882"/>
            <a:ext cx="12191999" cy="646331"/>
          </a:xfrm>
          <a:prstGeom prst="rect">
            <a:avLst/>
          </a:prstGeom>
          <a:noFill/>
        </p:spPr>
        <p:txBody>
          <a:bodyPr wrap="square" rtlCol="0">
            <a:spAutoFit/>
          </a:bodyPr>
          <a:lstStyle/>
          <a:p>
            <a:pPr algn="ctr"/>
            <a:r>
              <a:rPr lang="en-US" sz="3600" b="1" dirty="0">
                <a:latin typeface="Minion Pro" panose="02040503050306020203" pitchFamily="18" charset="0"/>
              </a:rPr>
              <a:t>Good Questions</a:t>
            </a:r>
          </a:p>
        </p:txBody>
      </p:sp>
      <p:sp>
        <p:nvSpPr>
          <p:cNvPr id="4" name="TextBox 3">
            <a:extLst>
              <a:ext uri="{FF2B5EF4-FFF2-40B4-BE49-F238E27FC236}">
                <a16:creationId xmlns:a16="http://schemas.microsoft.com/office/drawing/2014/main" id="{287A4D75-3FCB-4333-60EF-EBF1C6B93DDC}"/>
              </a:ext>
            </a:extLst>
          </p:cNvPr>
          <p:cNvSpPr txBox="1"/>
          <p:nvPr/>
        </p:nvSpPr>
        <p:spPr>
          <a:xfrm>
            <a:off x="-14107" y="696095"/>
            <a:ext cx="12228712" cy="5386090"/>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Leading students to a discovery…</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1 John 4:1</a:t>
            </a:r>
          </a:p>
          <a:p>
            <a:pPr algn="ctr"/>
            <a:r>
              <a:rPr lang="en-US" sz="2800" i="1" dirty="0">
                <a:solidFill>
                  <a:schemeClr val="bg1"/>
                </a:solidFill>
                <a:latin typeface="Minion Pro" panose="02040503050306020203" pitchFamily="18" charset="0"/>
              </a:rPr>
              <a:t>“Beloved, do not believe every spirit, but test the spirits to see whether they are from God, because many false prophets have gone out into the world”</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Where is it helpful to lead to a discovery?</a:t>
            </a:r>
          </a:p>
          <a:p>
            <a:pPr algn="ctr"/>
            <a:r>
              <a:rPr lang="en-US" sz="3600" b="1" dirty="0">
                <a:solidFill>
                  <a:schemeClr val="bg1"/>
                </a:solidFill>
                <a:latin typeface="Minion Pro" panose="02040503050306020203" pitchFamily="18" charset="0"/>
              </a:rPr>
              <a:t>Jr. High</a:t>
            </a:r>
          </a:p>
          <a:p>
            <a:pPr algn="ctr"/>
            <a:r>
              <a:rPr lang="en-US" sz="3600" b="1" dirty="0">
                <a:solidFill>
                  <a:schemeClr val="bg1"/>
                </a:solidFill>
                <a:latin typeface="Minion Pro" panose="02040503050306020203" pitchFamily="18" charset="0"/>
              </a:rPr>
              <a:t>High School</a:t>
            </a:r>
          </a:p>
          <a:p>
            <a:pPr algn="ctr"/>
            <a:r>
              <a:rPr lang="en-US" sz="3600" b="1" dirty="0">
                <a:solidFill>
                  <a:schemeClr val="bg1"/>
                </a:solidFill>
                <a:latin typeface="Minion Pro" panose="02040503050306020203" pitchFamily="18" charset="0"/>
              </a:rPr>
              <a:t>Adults</a:t>
            </a:r>
          </a:p>
        </p:txBody>
      </p:sp>
    </p:spTree>
    <p:extLst>
      <p:ext uri="{BB962C8B-B14F-4D97-AF65-F5344CB8AC3E}">
        <p14:creationId xmlns:p14="http://schemas.microsoft.com/office/powerpoint/2010/main" val="25768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fade">
                                      <p:cBhvr>
                                        <p:cTn id="23" dur="500"/>
                                        <p:tgtEl>
                                          <p:spTgt spid="4">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18CC5F-42DB-6143-39F7-D67DBF920904}"/>
              </a:ext>
            </a:extLst>
          </p:cNvPr>
          <p:cNvSpPr/>
          <p:nvPr/>
        </p:nvSpPr>
        <p:spPr>
          <a:xfrm>
            <a:off x="0" y="0"/>
            <a:ext cx="12192000" cy="6960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F6609932-ACC3-8EF3-7F10-C36ED49BDB36}"/>
              </a:ext>
            </a:extLst>
          </p:cNvPr>
          <p:cNvSpPr txBox="1"/>
          <p:nvPr/>
        </p:nvSpPr>
        <p:spPr>
          <a:xfrm>
            <a:off x="0" y="24882"/>
            <a:ext cx="12191999"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Introduction/Review</a:t>
            </a:r>
          </a:p>
        </p:txBody>
      </p:sp>
      <p:sp>
        <p:nvSpPr>
          <p:cNvPr id="4" name="TextBox 3">
            <a:extLst>
              <a:ext uri="{FF2B5EF4-FFF2-40B4-BE49-F238E27FC236}">
                <a16:creationId xmlns:a16="http://schemas.microsoft.com/office/drawing/2014/main" id="{047D8520-3CB2-3708-2991-9975A5A679ED}"/>
              </a:ext>
            </a:extLst>
          </p:cNvPr>
          <p:cNvSpPr txBox="1"/>
          <p:nvPr/>
        </p:nvSpPr>
        <p:spPr>
          <a:xfrm>
            <a:off x="-14107" y="696095"/>
            <a:ext cx="12228712" cy="3970318"/>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Benefits of introduction.</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Methods of review.</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An example in a </a:t>
            </a:r>
            <a:r>
              <a:rPr lang="en-US" sz="3600" b="1" dirty="0">
                <a:solidFill>
                  <a:schemeClr val="accent6">
                    <a:lumMod val="75000"/>
                  </a:schemeClr>
                </a:solidFill>
                <a:latin typeface="Minion Pro" panose="02040503050306020203" pitchFamily="18" charset="0"/>
              </a:rPr>
              <a:t>topical</a:t>
            </a:r>
            <a:r>
              <a:rPr lang="en-US" sz="3600" b="1" dirty="0">
                <a:solidFill>
                  <a:schemeClr val="bg1"/>
                </a:solidFill>
                <a:latin typeface="Minion Pro" panose="02040503050306020203" pitchFamily="18" charset="0"/>
              </a:rPr>
              <a:t> class.</a:t>
            </a:r>
          </a:p>
          <a:p>
            <a:pPr algn="ctr"/>
            <a:endParaRPr lang="en-US" sz="3600" b="1" dirty="0">
              <a:solidFill>
                <a:schemeClr val="bg1"/>
              </a:solidFill>
              <a:latin typeface="Minion Pro" panose="02040503050306020203" pitchFamily="18" charset="0"/>
            </a:endParaRPr>
          </a:p>
          <a:p>
            <a:pPr algn="ctr"/>
            <a:r>
              <a:rPr lang="en-US" sz="3600" b="1" dirty="0">
                <a:solidFill>
                  <a:schemeClr val="bg1"/>
                </a:solidFill>
                <a:latin typeface="Minion Pro" panose="02040503050306020203" pitchFamily="18" charset="0"/>
              </a:rPr>
              <a:t>An example in a </a:t>
            </a:r>
            <a:r>
              <a:rPr lang="en-US" sz="3600" b="1" dirty="0">
                <a:solidFill>
                  <a:schemeClr val="accent6">
                    <a:lumMod val="75000"/>
                  </a:schemeClr>
                </a:solidFill>
                <a:latin typeface="Minion Pro" panose="02040503050306020203" pitchFamily="18" charset="0"/>
              </a:rPr>
              <a:t>book</a:t>
            </a:r>
            <a:r>
              <a:rPr lang="en-US" sz="3600" b="1" dirty="0">
                <a:solidFill>
                  <a:schemeClr val="bg1"/>
                </a:solidFill>
                <a:latin typeface="Minion Pro" panose="02040503050306020203" pitchFamily="18" charset="0"/>
              </a:rPr>
              <a:t> study.</a:t>
            </a:r>
          </a:p>
        </p:txBody>
      </p:sp>
    </p:spTree>
    <p:extLst>
      <p:ext uri="{BB962C8B-B14F-4D97-AF65-F5344CB8AC3E}">
        <p14:creationId xmlns:p14="http://schemas.microsoft.com/office/powerpoint/2010/main" val="143803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403DC-A510-A0A8-7603-6AC805587E3A}"/>
              </a:ext>
            </a:extLst>
          </p:cNvPr>
          <p:cNvSpPr/>
          <p:nvPr/>
        </p:nvSpPr>
        <p:spPr>
          <a:xfrm>
            <a:off x="0" y="0"/>
            <a:ext cx="12192000" cy="696095"/>
          </a:xfrm>
          <a:prstGeom prst="rect">
            <a:avLst/>
          </a:prstGeom>
          <a:solidFill>
            <a:srgbClr val="4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530F978C-D5F0-691A-2C05-C83C3549E1B9}"/>
              </a:ext>
            </a:extLst>
          </p:cNvPr>
          <p:cNvSpPr txBox="1"/>
          <p:nvPr/>
        </p:nvSpPr>
        <p:spPr>
          <a:xfrm>
            <a:off x="0" y="24882"/>
            <a:ext cx="12191999"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Biblical Teaching Styles</a:t>
            </a:r>
          </a:p>
        </p:txBody>
      </p:sp>
      <p:sp>
        <p:nvSpPr>
          <p:cNvPr id="4" name="TextBox 3">
            <a:extLst>
              <a:ext uri="{FF2B5EF4-FFF2-40B4-BE49-F238E27FC236}">
                <a16:creationId xmlns:a16="http://schemas.microsoft.com/office/drawing/2014/main" id="{87638853-877E-C26E-0E55-2269EBAC19EE}"/>
              </a:ext>
            </a:extLst>
          </p:cNvPr>
          <p:cNvSpPr txBox="1"/>
          <p:nvPr/>
        </p:nvSpPr>
        <p:spPr>
          <a:xfrm>
            <a:off x="-14107" y="696095"/>
            <a:ext cx="12228712" cy="1077218"/>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Luke 6:40 </a:t>
            </a:r>
            <a:r>
              <a:rPr lang="en-US" sz="2800" i="1" dirty="0">
                <a:solidFill>
                  <a:schemeClr val="bg1"/>
                </a:solidFill>
                <a:latin typeface="Minion Pro" panose="02040503050306020203" pitchFamily="18" charset="0"/>
              </a:rPr>
              <a:t>“a pupil is not above his teacher; but everyone, after he has been          fully trained, will be like his teacher.”</a:t>
            </a:r>
          </a:p>
        </p:txBody>
      </p:sp>
    </p:spTree>
    <p:extLst>
      <p:ext uri="{BB962C8B-B14F-4D97-AF65-F5344CB8AC3E}">
        <p14:creationId xmlns:p14="http://schemas.microsoft.com/office/powerpoint/2010/main" val="15835297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403DC-A510-A0A8-7603-6AC805587E3A}"/>
              </a:ext>
            </a:extLst>
          </p:cNvPr>
          <p:cNvSpPr/>
          <p:nvPr/>
        </p:nvSpPr>
        <p:spPr>
          <a:xfrm>
            <a:off x="0" y="0"/>
            <a:ext cx="12192000" cy="696095"/>
          </a:xfrm>
          <a:prstGeom prst="rect">
            <a:avLst/>
          </a:prstGeom>
          <a:solidFill>
            <a:srgbClr val="4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530F978C-D5F0-691A-2C05-C83C3549E1B9}"/>
              </a:ext>
            </a:extLst>
          </p:cNvPr>
          <p:cNvSpPr txBox="1"/>
          <p:nvPr/>
        </p:nvSpPr>
        <p:spPr>
          <a:xfrm>
            <a:off x="0" y="24882"/>
            <a:ext cx="12191999"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Biblical Teaching Styles</a:t>
            </a:r>
          </a:p>
        </p:txBody>
      </p:sp>
      <p:sp>
        <p:nvSpPr>
          <p:cNvPr id="4" name="TextBox 3">
            <a:extLst>
              <a:ext uri="{FF2B5EF4-FFF2-40B4-BE49-F238E27FC236}">
                <a16:creationId xmlns:a16="http://schemas.microsoft.com/office/drawing/2014/main" id="{87638853-877E-C26E-0E55-2269EBAC19EE}"/>
              </a:ext>
            </a:extLst>
          </p:cNvPr>
          <p:cNvSpPr txBox="1"/>
          <p:nvPr/>
        </p:nvSpPr>
        <p:spPr>
          <a:xfrm>
            <a:off x="-14107" y="696095"/>
            <a:ext cx="12228712" cy="2554545"/>
          </a:xfrm>
          <a:prstGeom prst="rect">
            <a:avLst/>
          </a:prstGeom>
          <a:noFill/>
        </p:spPr>
        <p:txBody>
          <a:bodyPr wrap="square" rtlCol="0">
            <a:spAutoFit/>
          </a:bodyPr>
          <a:lstStyle/>
          <a:p>
            <a:pPr algn="ctr"/>
            <a:r>
              <a:rPr lang="en-US" sz="3200" b="1" dirty="0">
                <a:solidFill>
                  <a:schemeClr val="bg1"/>
                </a:solidFill>
                <a:latin typeface="Minion Pro" panose="02040503050306020203" pitchFamily="18" charset="0"/>
              </a:rPr>
              <a:t>Parables (sometimes explained)</a:t>
            </a:r>
          </a:p>
          <a:p>
            <a:pPr algn="ctr"/>
            <a:endParaRPr lang="en-US" sz="3200" b="1" dirty="0">
              <a:solidFill>
                <a:schemeClr val="bg1"/>
              </a:solidFill>
              <a:latin typeface="Minion Pro" panose="02040503050306020203" pitchFamily="18" charset="0"/>
            </a:endParaRPr>
          </a:p>
          <a:p>
            <a:pPr algn="ctr"/>
            <a:r>
              <a:rPr lang="en-US" sz="3200" b="1" dirty="0">
                <a:solidFill>
                  <a:schemeClr val="bg1"/>
                </a:solidFill>
                <a:latin typeface="Minion Pro" panose="02040503050306020203" pitchFamily="18" charset="0"/>
              </a:rPr>
              <a:t>James 1:23-25 relate to everyday life…</a:t>
            </a:r>
          </a:p>
          <a:p>
            <a:pPr algn="ctr"/>
            <a:endParaRPr lang="en-US" sz="3200" b="1" dirty="0">
              <a:solidFill>
                <a:schemeClr val="bg1"/>
              </a:solidFill>
              <a:latin typeface="Minion Pro" panose="02040503050306020203" pitchFamily="18" charset="0"/>
            </a:endParaRPr>
          </a:p>
          <a:p>
            <a:pPr algn="ctr"/>
            <a:r>
              <a:rPr lang="en-US" sz="3200" b="1" dirty="0">
                <a:solidFill>
                  <a:schemeClr val="bg1"/>
                </a:solidFill>
                <a:latin typeface="Minion Pro" panose="02040503050306020203" pitchFamily="18" charset="0"/>
              </a:rPr>
              <a:t>James 2:1-7 (2:8, 12)</a:t>
            </a:r>
            <a:endParaRPr lang="en-US" sz="2800" b="1" dirty="0">
              <a:solidFill>
                <a:schemeClr val="bg1"/>
              </a:solidFill>
              <a:latin typeface="Minion Pro" panose="02040503050306020203" pitchFamily="18" charset="0"/>
            </a:endParaRPr>
          </a:p>
        </p:txBody>
      </p:sp>
    </p:spTree>
    <p:extLst>
      <p:ext uri="{BB962C8B-B14F-4D97-AF65-F5344CB8AC3E}">
        <p14:creationId xmlns:p14="http://schemas.microsoft.com/office/powerpoint/2010/main" val="321872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403DC-A510-A0A8-7603-6AC805587E3A}"/>
              </a:ext>
            </a:extLst>
          </p:cNvPr>
          <p:cNvSpPr/>
          <p:nvPr/>
        </p:nvSpPr>
        <p:spPr>
          <a:xfrm>
            <a:off x="0" y="0"/>
            <a:ext cx="12192000" cy="696095"/>
          </a:xfrm>
          <a:prstGeom prst="rect">
            <a:avLst/>
          </a:prstGeom>
          <a:solidFill>
            <a:srgbClr val="4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530F978C-D5F0-691A-2C05-C83C3549E1B9}"/>
              </a:ext>
            </a:extLst>
          </p:cNvPr>
          <p:cNvSpPr txBox="1"/>
          <p:nvPr/>
        </p:nvSpPr>
        <p:spPr>
          <a:xfrm>
            <a:off x="0" y="24882"/>
            <a:ext cx="12191999"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Biblical Teaching Styles</a:t>
            </a:r>
          </a:p>
        </p:txBody>
      </p:sp>
      <p:sp>
        <p:nvSpPr>
          <p:cNvPr id="4" name="TextBox 3">
            <a:extLst>
              <a:ext uri="{FF2B5EF4-FFF2-40B4-BE49-F238E27FC236}">
                <a16:creationId xmlns:a16="http://schemas.microsoft.com/office/drawing/2014/main" id="{87638853-877E-C26E-0E55-2269EBAC19EE}"/>
              </a:ext>
            </a:extLst>
          </p:cNvPr>
          <p:cNvSpPr txBox="1"/>
          <p:nvPr/>
        </p:nvSpPr>
        <p:spPr>
          <a:xfrm>
            <a:off x="-14107" y="696095"/>
            <a:ext cx="12228712" cy="4955203"/>
          </a:xfrm>
          <a:prstGeom prst="rect">
            <a:avLst/>
          </a:prstGeom>
          <a:noFill/>
        </p:spPr>
        <p:txBody>
          <a:bodyPr wrap="square" rtlCol="0">
            <a:spAutoFit/>
          </a:bodyPr>
          <a:lstStyle/>
          <a:p>
            <a:pPr algn="ctr"/>
            <a:r>
              <a:rPr lang="en-US" sz="3200" b="1" dirty="0">
                <a:solidFill>
                  <a:schemeClr val="bg1"/>
                </a:solidFill>
                <a:latin typeface="Minion Pro" panose="02040503050306020203" pitchFamily="18" charset="0"/>
              </a:rPr>
              <a:t>Illustrations (no explanation)</a:t>
            </a:r>
          </a:p>
          <a:p>
            <a:pPr algn="ctr"/>
            <a:endParaRPr lang="en-US" sz="3200" b="1" dirty="0">
              <a:solidFill>
                <a:schemeClr val="bg1"/>
              </a:solidFill>
              <a:latin typeface="Minion Pro" panose="02040503050306020203" pitchFamily="18" charset="0"/>
            </a:endParaRPr>
          </a:p>
          <a:p>
            <a:pPr algn="ctr"/>
            <a:r>
              <a:rPr lang="en-US" sz="3200" b="1" dirty="0">
                <a:solidFill>
                  <a:schemeClr val="bg1"/>
                </a:solidFill>
                <a:latin typeface="Minion Pro" panose="02040503050306020203" pitchFamily="18" charset="0"/>
              </a:rPr>
              <a:t>Matthew 5:13-16</a:t>
            </a:r>
          </a:p>
          <a:p>
            <a:pPr algn="ctr"/>
            <a:endParaRPr lang="en-US" sz="3200" b="1" dirty="0">
              <a:solidFill>
                <a:schemeClr val="bg1"/>
              </a:solidFill>
              <a:latin typeface="Minion Pro" panose="02040503050306020203" pitchFamily="18" charset="0"/>
            </a:endParaRPr>
          </a:p>
          <a:p>
            <a:pPr algn="ctr"/>
            <a:r>
              <a:rPr lang="en-US" sz="3200" b="1" dirty="0">
                <a:solidFill>
                  <a:schemeClr val="bg1"/>
                </a:solidFill>
                <a:latin typeface="Minion Pro" panose="02040503050306020203" pitchFamily="18" charset="0"/>
              </a:rPr>
              <a:t>1 Corinthians 3:6-8</a:t>
            </a:r>
          </a:p>
          <a:p>
            <a:pPr algn="ctr"/>
            <a:endParaRPr lang="en-US" sz="3200" b="1" dirty="0">
              <a:solidFill>
                <a:schemeClr val="bg1"/>
              </a:solidFill>
              <a:latin typeface="Minion Pro" panose="02040503050306020203" pitchFamily="18" charset="0"/>
            </a:endParaRPr>
          </a:p>
          <a:p>
            <a:pPr algn="ctr"/>
            <a:r>
              <a:rPr lang="en-US" sz="3200" b="1" dirty="0">
                <a:solidFill>
                  <a:schemeClr val="bg1"/>
                </a:solidFill>
                <a:latin typeface="Minion Pro" panose="02040503050306020203" pitchFamily="18" charset="0"/>
              </a:rPr>
              <a:t>2 Corinthians 5:1-3</a:t>
            </a:r>
          </a:p>
          <a:p>
            <a:pPr algn="ctr"/>
            <a:endParaRPr lang="en-US" sz="3200" b="1" dirty="0">
              <a:solidFill>
                <a:schemeClr val="bg1"/>
              </a:solidFill>
              <a:latin typeface="Minion Pro" panose="02040503050306020203" pitchFamily="18" charset="0"/>
            </a:endParaRPr>
          </a:p>
          <a:p>
            <a:pPr algn="ctr"/>
            <a:r>
              <a:rPr lang="en-US" sz="3200" b="1" dirty="0">
                <a:solidFill>
                  <a:schemeClr val="bg1"/>
                </a:solidFill>
                <a:latin typeface="Minion Pro" panose="02040503050306020203" pitchFamily="18" charset="0"/>
              </a:rPr>
              <a:t>1 Corinthians 9:24-27</a:t>
            </a:r>
          </a:p>
          <a:p>
            <a:pPr algn="ctr"/>
            <a:endParaRPr lang="en-US" sz="2800" b="1" dirty="0">
              <a:solidFill>
                <a:schemeClr val="bg1"/>
              </a:solidFill>
              <a:latin typeface="Minion Pro" panose="02040503050306020203" pitchFamily="18" charset="0"/>
            </a:endParaRPr>
          </a:p>
        </p:txBody>
      </p:sp>
    </p:spTree>
    <p:extLst>
      <p:ext uri="{BB962C8B-B14F-4D97-AF65-F5344CB8AC3E}">
        <p14:creationId xmlns:p14="http://schemas.microsoft.com/office/powerpoint/2010/main" val="54650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6" end="6"/>
                                            </p:txEl>
                                          </p:spTgt>
                                        </p:tgtEl>
                                        <p:attrNameLst>
                                          <p:attrName>style.visibility</p:attrName>
                                        </p:attrNameLst>
                                      </p:cBhvr>
                                      <p:to>
                                        <p:strVal val="visible"/>
                                      </p:to>
                                    </p:set>
                                    <p:animEffect transition="in" filter="fade">
                                      <p:cBhvr>
                                        <p:cTn id="12" dur="500"/>
                                        <p:tgtEl>
                                          <p:spTgt spid="4">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animEffect transition="in" filter="fade">
                                      <p:cBhvr>
                                        <p:cTn id="1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403DC-A510-A0A8-7603-6AC805587E3A}"/>
              </a:ext>
            </a:extLst>
          </p:cNvPr>
          <p:cNvSpPr/>
          <p:nvPr/>
        </p:nvSpPr>
        <p:spPr>
          <a:xfrm>
            <a:off x="0" y="0"/>
            <a:ext cx="12192000" cy="696095"/>
          </a:xfrm>
          <a:prstGeom prst="rect">
            <a:avLst/>
          </a:prstGeom>
          <a:solidFill>
            <a:srgbClr val="4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530F978C-D5F0-691A-2C05-C83C3549E1B9}"/>
              </a:ext>
            </a:extLst>
          </p:cNvPr>
          <p:cNvSpPr txBox="1"/>
          <p:nvPr/>
        </p:nvSpPr>
        <p:spPr>
          <a:xfrm>
            <a:off x="0" y="24882"/>
            <a:ext cx="12191999"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Biblical Teaching Styles</a:t>
            </a:r>
          </a:p>
        </p:txBody>
      </p:sp>
      <p:sp>
        <p:nvSpPr>
          <p:cNvPr id="4" name="TextBox 3">
            <a:extLst>
              <a:ext uri="{FF2B5EF4-FFF2-40B4-BE49-F238E27FC236}">
                <a16:creationId xmlns:a16="http://schemas.microsoft.com/office/drawing/2014/main" id="{87638853-877E-C26E-0E55-2269EBAC19EE}"/>
              </a:ext>
            </a:extLst>
          </p:cNvPr>
          <p:cNvSpPr txBox="1"/>
          <p:nvPr/>
        </p:nvSpPr>
        <p:spPr>
          <a:xfrm>
            <a:off x="-14107" y="696095"/>
            <a:ext cx="12228712" cy="5016758"/>
          </a:xfrm>
          <a:prstGeom prst="rect">
            <a:avLst/>
          </a:prstGeom>
          <a:noFill/>
        </p:spPr>
        <p:txBody>
          <a:bodyPr wrap="square" rtlCol="0">
            <a:spAutoFit/>
          </a:bodyPr>
          <a:lstStyle/>
          <a:p>
            <a:pPr algn="ctr"/>
            <a:r>
              <a:rPr lang="en-US" sz="3200" b="1" dirty="0">
                <a:solidFill>
                  <a:schemeClr val="bg1"/>
                </a:solidFill>
                <a:latin typeface="Minion Pro" panose="02040503050306020203" pitchFamily="18" charset="0"/>
              </a:rPr>
              <a:t>Examples To Consider</a:t>
            </a:r>
          </a:p>
          <a:p>
            <a:pPr algn="ctr"/>
            <a:r>
              <a:rPr lang="en-US" sz="3200" b="1" dirty="0">
                <a:solidFill>
                  <a:schemeClr val="bg1"/>
                </a:solidFill>
                <a:latin typeface="Minion Pro" panose="02040503050306020203" pitchFamily="18" charset="0"/>
              </a:rPr>
              <a:t>Matthew 6:9-13</a:t>
            </a:r>
          </a:p>
          <a:p>
            <a:pPr algn="ctr"/>
            <a:endParaRPr lang="en-US" sz="3200" b="1" dirty="0">
              <a:solidFill>
                <a:schemeClr val="bg1"/>
              </a:solidFill>
              <a:latin typeface="Minion Pro" panose="02040503050306020203" pitchFamily="18" charset="0"/>
            </a:endParaRPr>
          </a:p>
          <a:p>
            <a:pPr algn="ctr"/>
            <a:r>
              <a:rPr lang="en-US" sz="3200" b="1" dirty="0">
                <a:solidFill>
                  <a:schemeClr val="bg1"/>
                </a:solidFill>
                <a:latin typeface="Minion Pro" panose="02040503050306020203" pitchFamily="18" charset="0"/>
              </a:rPr>
              <a:t>Matthew 6:1-16</a:t>
            </a:r>
          </a:p>
          <a:p>
            <a:pPr algn="ctr"/>
            <a:endParaRPr lang="en-US" sz="3200" b="1" dirty="0">
              <a:solidFill>
                <a:schemeClr val="bg1"/>
              </a:solidFill>
              <a:latin typeface="Minion Pro" panose="02040503050306020203" pitchFamily="18" charset="0"/>
            </a:endParaRPr>
          </a:p>
          <a:p>
            <a:pPr algn="ctr"/>
            <a:r>
              <a:rPr lang="en-US" sz="3200" b="1" dirty="0">
                <a:solidFill>
                  <a:schemeClr val="bg1"/>
                </a:solidFill>
                <a:latin typeface="Minion Pro" panose="02040503050306020203" pitchFamily="18" charset="0"/>
              </a:rPr>
              <a:t>Matthew 7:7-11</a:t>
            </a:r>
          </a:p>
          <a:p>
            <a:pPr algn="ctr"/>
            <a:endParaRPr lang="en-US" sz="3200" b="1" dirty="0">
              <a:solidFill>
                <a:schemeClr val="bg1"/>
              </a:solidFill>
              <a:latin typeface="Minion Pro" panose="02040503050306020203" pitchFamily="18" charset="0"/>
            </a:endParaRPr>
          </a:p>
          <a:p>
            <a:pPr algn="ctr"/>
            <a:r>
              <a:rPr lang="en-US" sz="3200" b="1" dirty="0">
                <a:solidFill>
                  <a:schemeClr val="bg1"/>
                </a:solidFill>
                <a:latin typeface="Minion Pro" panose="02040503050306020203" pitchFamily="18" charset="0"/>
              </a:rPr>
              <a:t>Mark 9:33-37</a:t>
            </a:r>
          </a:p>
          <a:p>
            <a:pPr algn="ctr"/>
            <a:endParaRPr lang="en-US" sz="3200" b="1" dirty="0">
              <a:solidFill>
                <a:schemeClr val="bg1"/>
              </a:solidFill>
              <a:latin typeface="Minion Pro" panose="02040503050306020203" pitchFamily="18" charset="0"/>
            </a:endParaRPr>
          </a:p>
          <a:p>
            <a:pPr algn="ctr"/>
            <a:r>
              <a:rPr lang="en-US" sz="3200" b="1" dirty="0">
                <a:solidFill>
                  <a:schemeClr val="bg1"/>
                </a:solidFill>
                <a:latin typeface="Minion Pro" panose="02040503050306020203" pitchFamily="18" charset="0"/>
              </a:rPr>
              <a:t>Mark 9:42-47</a:t>
            </a:r>
            <a:endParaRPr lang="en-US" sz="2800" b="1" dirty="0">
              <a:solidFill>
                <a:schemeClr val="bg1"/>
              </a:solidFill>
              <a:latin typeface="Minion Pro" panose="02040503050306020203" pitchFamily="18" charset="0"/>
            </a:endParaRPr>
          </a:p>
        </p:txBody>
      </p:sp>
    </p:spTree>
    <p:extLst>
      <p:ext uri="{BB962C8B-B14F-4D97-AF65-F5344CB8AC3E}">
        <p14:creationId xmlns:p14="http://schemas.microsoft.com/office/powerpoint/2010/main" val="218058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5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500"/>
                                        <p:tgtEl>
                                          <p:spTgt spid="4">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Effect transition="in" filter="fade">
                                      <p:cBhvr>
                                        <p:cTn id="17" dur="500"/>
                                        <p:tgtEl>
                                          <p:spTgt spid="4">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fade">
                                      <p:cBhvr>
                                        <p:cTn id="22"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DEEA29-F6BB-97A3-B7C1-A984C8575EB7}"/>
              </a:ext>
            </a:extLst>
          </p:cNvPr>
          <p:cNvSpPr/>
          <p:nvPr/>
        </p:nvSpPr>
        <p:spPr>
          <a:xfrm>
            <a:off x="0" y="0"/>
            <a:ext cx="12192000" cy="696095"/>
          </a:xfrm>
          <a:prstGeom prst="rect">
            <a:avLst/>
          </a:prstGeom>
          <a:solidFill>
            <a:srgbClr val="40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3" name="TextBox 2">
            <a:extLst>
              <a:ext uri="{FF2B5EF4-FFF2-40B4-BE49-F238E27FC236}">
                <a16:creationId xmlns:a16="http://schemas.microsoft.com/office/drawing/2014/main" id="{E7A7E438-28FA-7B85-33C5-0D781489C9EA}"/>
              </a:ext>
            </a:extLst>
          </p:cNvPr>
          <p:cNvSpPr txBox="1"/>
          <p:nvPr/>
        </p:nvSpPr>
        <p:spPr>
          <a:xfrm>
            <a:off x="0" y="24882"/>
            <a:ext cx="12191999" cy="646331"/>
          </a:xfrm>
          <a:prstGeom prst="rect">
            <a:avLst/>
          </a:prstGeom>
          <a:noFill/>
        </p:spPr>
        <p:txBody>
          <a:bodyPr wrap="square" rtlCol="0">
            <a:spAutoFit/>
          </a:bodyPr>
          <a:lstStyle/>
          <a:p>
            <a:pPr algn="ctr"/>
            <a:r>
              <a:rPr lang="en-US" sz="3600" b="1" dirty="0">
                <a:solidFill>
                  <a:schemeClr val="bg1"/>
                </a:solidFill>
                <a:latin typeface="Minion Pro" panose="02040503050306020203" pitchFamily="18" charset="0"/>
              </a:rPr>
              <a:t>Biblical Teaching Styles</a:t>
            </a:r>
          </a:p>
        </p:txBody>
      </p:sp>
      <p:sp>
        <p:nvSpPr>
          <p:cNvPr id="4" name="TextBox 3">
            <a:extLst>
              <a:ext uri="{FF2B5EF4-FFF2-40B4-BE49-F238E27FC236}">
                <a16:creationId xmlns:a16="http://schemas.microsoft.com/office/drawing/2014/main" id="{3E20466A-3752-237B-8A17-A8EE79AC50B7}"/>
              </a:ext>
            </a:extLst>
          </p:cNvPr>
          <p:cNvSpPr txBox="1"/>
          <p:nvPr/>
        </p:nvSpPr>
        <p:spPr>
          <a:xfrm>
            <a:off x="-14107" y="696095"/>
            <a:ext cx="12228712" cy="4832092"/>
          </a:xfrm>
          <a:prstGeom prst="rect">
            <a:avLst/>
          </a:prstGeom>
          <a:noFill/>
        </p:spPr>
        <p:txBody>
          <a:bodyPr wrap="square" rtlCol="0">
            <a:spAutoFit/>
          </a:bodyPr>
          <a:lstStyle/>
          <a:p>
            <a:pPr algn="ctr"/>
            <a:r>
              <a:rPr lang="en-US" sz="4400" b="1" dirty="0">
                <a:solidFill>
                  <a:schemeClr val="bg1"/>
                </a:solidFill>
                <a:latin typeface="Minion Pro" panose="02040503050306020203" pitchFamily="18" charset="0"/>
              </a:rPr>
              <a:t>Illustrations and Application</a:t>
            </a:r>
          </a:p>
          <a:p>
            <a:pPr algn="ctr"/>
            <a:r>
              <a:rPr lang="en-US" sz="4400" b="1" dirty="0">
                <a:solidFill>
                  <a:schemeClr val="bg1"/>
                </a:solidFill>
                <a:latin typeface="Minion Pro" panose="02040503050306020203" pitchFamily="18" charset="0"/>
              </a:rPr>
              <a:t>Re-Teach (Mark 10:1-12)</a:t>
            </a:r>
          </a:p>
          <a:p>
            <a:pPr algn="ctr"/>
            <a:r>
              <a:rPr lang="en-US" sz="4400" b="1" dirty="0">
                <a:solidFill>
                  <a:schemeClr val="bg1"/>
                </a:solidFill>
                <a:latin typeface="Minion Pro" panose="02040503050306020203" pitchFamily="18" charset="0"/>
              </a:rPr>
              <a:t>Use Opportunities (Mark 10:17-27)</a:t>
            </a:r>
          </a:p>
          <a:p>
            <a:pPr algn="ctr"/>
            <a:r>
              <a:rPr lang="en-US" sz="4400" b="1" dirty="0">
                <a:solidFill>
                  <a:schemeClr val="bg1"/>
                </a:solidFill>
                <a:latin typeface="Minion Pro" panose="02040503050306020203" pitchFamily="18" charset="0"/>
              </a:rPr>
              <a:t>Silencing debate with truth (Mark 10:35-45)</a:t>
            </a:r>
          </a:p>
          <a:p>
            <a:pPr algn="ctr"/>
            <a:r>
              <a:rPr lang="en-US" sz="4400" b="1" dirty="0">
                <a:solidFill>
                  <a:schemeClr val="bg1"/>
                </a:solidFill>
                <a:latin typeface="Minion Pro" panose="02040503050306020203" pitchFamily="18" charset="0"/>
              </a:rPr>
              <a:t>Teaching with questions (Mk 10:2-3; 11:27-30; 4:13)</a:t>
            </a:r>
          </a:p>
          <a:p>
            <a:pPr algn="ctr"/>
            <a:r>
              <a:rPr lang="en-US" sz="4400" b="1" dirty="0">
                <a:solidFill>
                  <a:schemeClr val="bg1"/>
                </a:solidFill>
                <a:latin typeface="Minion Pro" panose="02040503050306020203" pitchFamily="18" charset="0"/>
              </a:rPr>
              <a:t>Consider John 4</a:t>
            </a:r>
          </a:p>
          <a:p>
            <a:pPr algn="ctr"/>
            <a:r>
              <a:rPr lang="en-US" sz="4400" b="1" dirty="0">
                <a:solidFill>
                  <a:schemeClr val="bg1"/>
                </a:solidFill>
                <a:latin typeface="Minion Pro" panose="02040503050306020203" pitchFamily="18" charset="0"/>
              </a:rPr>
              <a:t>1 Corinthians 9:20-23</a:t>
            </a:r>
          </a:p>
        </p:txBody>
      </p:sp>
    </p:spTree>
    <p:extLst>
      <p:ext uri="{BB962C8B-B14F-4D97-AF65-F5344CB8AC3E}">
        <p14:creationId xmlns:p14="http://schemas.microsoft.com/office/powerpoint/2010/main" val="365555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6CE8E9-9AFF-5CAE-27B3-14CF4BE99216}"/>
              </a:ext>
            </a:extLst>
          </p:cNvPr>
          <p:cNvSpPr txBox="1"/>
          <p:nvPr/>
        </p:nvSpPr>
        <p:spPr>
          <a:xfrm>
            <a:off x="0" y="47394"/>
            <a:ext cx="12192000" cy="769441"/>
          </a:xfrm>
          <a:prstGeom prst="rect">
            <a:avLst/>
          </a:prstGeom>
          <a:noFill/>
        </p:spPr>
        <p:txBody>
          <a:bodyPr wrap="square" rtlCol="0">
            <a:spAutoFit/>
          </a:bodyPr>
          <a:lstStyle/>
          <a:p>
            <a:pPr algn="ctr"/>
            <a:r>
              <a:rPr lang="en-US" sz="4400" dirty="0">
                <a:solidFill>
                  <a:schemeClr val="bg1"/>
                </a:solidFill>
                <a:latin typeface="Sheila" panose="02000507000000020002" pitchFamily="50" charset="0"/>
              </a:rPr>
              <a:t>Conclusion</a:t>
            </a:r>
          </a:p>
        </p:txBody>
      </p:sp>
      <p:sp>
        <p:nvSpPr>
          <p:cNvPr id="3" name="TextBox 2">
            <a:extLst>
              <a:ext uri="{FF2B5EF4-FFF2-40B4-BE49-F238E27FC236}">
                <a16:creationId xmlns:a16="http://schemas.microsoft.com/office/drawing/2014/main" id="{FE54E3C2-B717-11BC-AEB6-67E74EEFC759}"/>
              </a:ext>
            </a:extLst>
          </p:cNvPr>
          <p:cNvSpPr txBox="1"/>
          <p:nvPr/>
        </p:nvSpPr>
        <p:spPr>
          <a:xfrm>
            <a:off x="0" y="1114344"/>
            <a:ext cx="12192000" cy="3785652"/>
          </a:xfrm>
          <a:prstGeom prst="rect">
            <a:avLst/>
          </a:prstGeom>
          <a:noFill/>
        </p:spPr>
        <p:txBody>
          <a:bodyPr wrap="square" rtlCol="0">
            <a:spAutoFit/>
          </a:bodyPr>
          <a:lstStyle/>
          <a:p>
            <a:pPr algn="ctr"/>
            <a:r>
              <a:rPr lang="en-US" sz="4800" b="1" i="1" dirty="0">
                <a:solidFill>
                  <a:srgbClr val="C76123"/>
                </a:solidFill>
                <a:latin typeface="Minion Pro" panose="02040503050306020203" pitchFamily="18" charset="0"/>
              </a:rPr>
              <a:t>Effective teaching is about using every tool to cause a student to understand –                            to ENSURE understanding.</a:t>
            </a:r>
          </a:p>
          <a:p>
            <a:pPr algn="ctr"/>
            <a:endParaRPr lang="en-US" sz="4800" b="1" i="1" dirty="0">
              <a:solidFill>
                <a:srgbClr val="C76123"/>
              </a:solidFill>
              <a:latin typeface="Minion Pro" panose="02040503050306020203" pitchFamily="18" charset="0"/>
            </a:endParaRPr>
          </a:p>
          <a:p>
            <a:pPr algn="ctr"/>
            <a:r>
              <a:rPr lang="en-US" sz="4800" b="1" i="1" dirty="0">
                <a:solidFill>
                  <a:schemeClr val="bg1"/>
                </a:solidFill>
                <a:latin typeface="Minion Pro" panose="02040503050306020203" pitchFamily="18" charset="0"/>
              </a:rPr>
              <a:t>Don’t preach to teach. TEACH a class.</a:t>
            </a:r>
          </a:p>
        </p:txBody>
      </p:sp>
    </p:spTree>
    <p:extLst>
      <p:ext uri="{BB962C8B-B14F-4D97-AF65-F5344CB8AC3E}">
        <p14:creationId xmlns:p14="http://schemas.microsoft.com/office/powerpoint/2010/main" val="120868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59B4D5-0581-D967-6C4B-85C7ECAFF372}"/>
              </a:ext>
            </a:extLst>
          </p:cNvPr>
          <p:cNvPicPr>
            <a:picLocks noChangeAspect="1"/>
          </p:cNvPicPr>
          <p:nvPr/>
        </p:nvPicPr>
        <p:blipFill>
          <a:blip r:embed="rId2"/>
          <a:stretch>
            <a:fillRect/>
          </a:stretch>
        </p:blipFill>
        <p:spPr>
          <a:xfrm>
            <a:off x="0" y="-268639"/>
            <a:ext cx="12192000" cy="7225114"/>
          </a:xfrm>
          <a:prstGeom prst="rect">
            <a:avLst/>
          </a:prstGeom>
        </p:spPr>
      </p:pic>
    </p:spTree>
    <p:extLst>
      <p:ext uri="{BB962C8B-B14F-4D97-AF65-F5344CB8AC3E}">
        <p14:creationId xmlns:p14="http://schemas.microsoft.com/office/powerpoint/2010/main" val="81785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CB366-1B45-2D2A-B76E-375D7FB3F2C2}"/>
              </a:ext>
            </a:extLst>
          </p:cNvPr>
          <p:cNvSpPr/>
          <p:nvPr/>
        </p:nvSpPr>
        <p:spPr>
          <a:xfrm>
            <a:off x="1205009" y="323385"/>
            <a:ext cx="10986991" cy="65346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AEE4C255-BE40-3979-6B3A-DED12217B46D}"/>
              </a:ext>
            </a:extLst>
          </p:cNvPr>
          <p:cNvSpPr txBox="1"/>
          <p:nvPr/>
        </p:nvSpPr>
        <p:spPr>
          <a:xfrm rot="16200000" flipH="1">
            <a:off x="-2800071" y="3136613"/>
            <a:ext cx="6858002" cy="584775"/>
          </a:xfrm>
          <a:prstGeom prst="rect">
            <a:avLst/>
          </a:prstGeom>
          <a:noFill/>
        </p:spPr>
        <p:txBody>
          <a:bodyPr wrap="square" rtlCol="0">
            <a:spAutoFit/>
          </a:bodyPr>
          <a:lstStyle/>
          <a:p>
            <a:pPr algn="ctr"/>
            <a:r>
              <a:rPr lang="en-US" sz="3200" b="1" dirty="0">
                <a:solidFill>
                  <a:schemeClr val="bg1"/>
                </a:solidFill>
                <a:latin typeface="Minion Pro" panose="02040503050306020203" pitchFamily="18" charset="0"/>
              </a:rPr>
              <a:t>High School Room</a:t>
            </a:r>
          </a:p>
        </p:txBody>
      </p:sp>
      <p:sp>
        <p:nvSpPr>
          <p:cNvPr id="5" name="Rectangle 4">
            <a:extLst>
              <a:ext uri="{FF2B5EF4-FFF2-40B4-BE49-F238E27FC236}">
                <a16:creationId xmlns:a16="http://schemas.microsoft.com/office/drawing/2014/main" id="{3ED45B9B-DDA9-1293-7A7F-3F653A6D2C14}"/>
              </a:ext>
            </a:extLst>
          </p:cNvPr>
          <p:cNvSpPr/>
          <p:nvPr/>
        </p:nvSpPr>
        <p:spPr>
          <a:xfrm>
            <a:off x="10682869"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2A4618-2857-7F9E-4CD7-81A415B94FFB}"/>
              </a:ext>
            </a:extLst>
          </p:cNvPr>
          <p:cNvSpPr/>
          <p:nvPr/>
        </p:nvSpPr>
        <p:spPr>
          <a:xfrm>
            <a:off x="2949126"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B57A0C-FDF5-8EBB-5288-52C998D2C4D7}"/>
              </a:ext>
            </a:extLst>
          </p:cNvPr>
          <p:cNvSpPr/>
          <p:nvPr/>
        </p:nvSpPr>
        <p:spPr>
          <a:xfrm>
            <a:off x="3296900"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C1E653-9873-09F8-E434-D185EF7A3D75}"/>
              </a:ext>
            </a:extLst>
          </p:cNvPr>
          <p:cNvSpPr/>
          <p:nvPr/>
        </p:nvSpPr>
        <p:spPr>
          <a:xfrm>
            <a:off x="9279158"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75DAF419-BC4F-6124-871E-E2793B545E98}"/>
              </a:ext>
            </a:extLst>
          </p:cNvPr>
          <p:cNvSpPr txBox="1"/>
          <p:nvPr/>
        </p:nvSpPr>
        <p:spPr>
          <a:xfrm flipH="1">
            <a:off x="3837043" y="2377866"/>
            <a:ext cx="4741827" cy="2062103"/>
          </a:xfrm>
          <a:prstGeom prst="rect">
            <a:avLst/>
          </a:prstGeom>
          <a:noFill/>
        </p:spPr>
        <p:txBody>
          <a:bodyPr wrap="square" rtlCol="0">
            <a:spAutoFit/>
          </a:bodyPr>
          <a:lstStyle/>
          <a:p>
            <a:pPr algn="ctr"/>
            <a:r>
              <a:rPr lang="en-US" sz="3200" b="1" dirty="0">
                <a:latin typeface="Minion Pro" panose="02040503050306020203" pitchFamily="18" charset="0"/>
              </a:rPr>
              <a:t>21 chairs.</a:t>
            </a:r>
          </a:p>
          <a:p>
            <a:pPr algn="ctr"/>
            <a:endParaRPr lang="en-US" sz="3200" b="1" dirty="0">
              <a:latin typeface="Minion Pro" panose="02040503050306020203" pitchFamily="18" charset="0"/>
            </a:endParaRPr>
          </a:p>
          <a:p>
            <a:pPr algn="ctr"/>
            <a:r>
              <a:rPr lang="en-US" sz="3200" b="1" dirty="0">
                <a:latin typeface="Minion Pro" panose="02040503050306020203" pitchFamily="18" charset="0"/>
              </a:rPr>
              <a:t>Everyone same distance from teacher.</a:t>
            </a:r>
          </a:p>
        </p:txBody>
      </p:sp>
      <p:grpSp>
        <p:nvGrpSpPr>
          <p:cNvPr id="52" name="Group 51">
            <a:extLst>
              <a:ext uri="{FF2B5EF4-FFF2-40B4-BE49-F238E27FC236}">
                <a16:creationId xmlns:a16="http://schemas.microsoft.com/office/drawing/2014/main" id="{30C163F3-5362-1D91-3AAA-AA72956F54FE}"/>
              </a:ext>
            </a:extLst>
          </p:cNvPr>
          <p:cNvGrpSpPr/>
          <p:nvPr/>
        </p:nvGrpSpPr>
        <p:grpSpPr>
          <a:xfrm rot="16200000" flipV="1">
            <a:off x="5897722" y="-1141164"/>
            <a:ext cx="864981" cy="4741827"/>
            <a:chOff x="5996483" y="1173990"/>
            <a:chExt cx="864981" cy="4741827"/>
          </a:xfrm>
        </p:grpSpPr>
        <p:sp>
          <p:nvSpPr>
            <p:cNvPr id="53" name="Rectangle 52">
              <a:extLst>
                <a:ext uri="{FF2B5EF4-FFF2-40B4-BE49-F238E27FC236}">
                  <a16:creationId xmlns:a16="http://schemas.microsoft.com/office/drawing/2014/main" id="{32CEDBD8-5CCB-EECC-D670-1DC9F615D1F0}"/>
                </a:ext>
              </a:extLst>
            </p:cNvPr>
            <p:cNvSpPr/>
            <p:nvPr/>
          </p:nvSpPr>
          <p:spPr>
            <a:xfrm>
              <a:off x="6446353" y="133131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3AF15E15-5206-3FFF-A3A6-039D954EDD72}"/>
                </a:ext>
              </a:extLst>
            </p:cNvPr>
            <p:cNvSpPr/>
            <p:nvPr/>
          </p:nvSpPr>
          <p:spPr>
            <a:xfrm>
              <a:off x="6446353" y="199727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E95DE2CD-089E-0B4A-95F9-F0D04C2085C9}"/>
                </a:ext>
              </a:extLst>
            </p:cNvPr>
            <p:cNvSpPr/>
            <p:nvPr/>
          </p:nvSpPr>
          <p:spPr>
            <a:xfrm>
              <a:off x="6446353" y="266323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BF4AA65E-23C9-AD94-30EA-BEB40D0B356D}"/>
                </a:ext>
              </a:extLst>
            </p:cNvPr>
            <p:cNvSpPr/>
            <p:nvPr/>
          </p:nvSpPr>
          <p:spPr>
            <a:xfrm>
              <a:off x="6446353" y="332919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09D89165-2954-0D86-5913-0E41B8ABCC12}"/>
                </a:ext>
              </a:extLst>
            </p:cNvPr>
            <p:cNvSpPr/>
            <p:nvPr/>
          </p:nvSpPr>
          <p:spPr>
            <a:xfrm>
              <a:off x="6446353" y="3995154"/>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46E47197-D534-5F33-8414-C1E5F330E1D4}"/>
                </a:ext>
              </a:extLst>
            </p:cNvPr>
            <p:cNvSpPr/>
            <p:nvPr/>
          </p:nvSpPr>
          <p:spPr>
            <a:xfrm>
              <a:off x="6446353" y="466111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257E093C-A3CF-90DB-7FD2-357E7A8B966A}"/>
                </a:ext>
              </a:extLst>
            </p:cNvPr>
            <p:cNvSpPr/>
            <p:nvPr/>
          </p:nvSpPr>
          <p:spPr>
            <a:xfrm>
              <a:off x="6446353" y="532707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6E297DB7-7873-9ED6-1ABC-4AA7A2DD6C99}"/>
                </a:ext>
              </a:extLst>
            </p:cNvPr>
            <p:cNvSpPr/>
            <p:nvPr/>
          </p:nvSpPr>
          <p:spPr>
            <a:xfrm>
              <a:off x="5996483" y="1173990"/>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81009ACB-B8C2-BB0A-27ED-E40F8778A389}"/>
                </a:ext>
              </a:extLst>
            </p:cNvPr>
            <p:cNvSpPr/>
            <p:nvPr/>
          </p:nvSpPr>
          <p:spPr>
            <a:xfrm>
              <a:off x="5996483" y="3553058"/>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93CBAB1A-1687-0860-EA63-33D7605CD8CB}"/>
              </a:ext>
            </a:extLst>
          </p:cNvPr>
          <p:cNvGrpSpPr/>
          <p:nvPr/>
        </p:nvGrpSpPr>
        <p:grpSpPr>
          <a:xfrm rot="5400000">
            <a:off x="5889567" y="3403971"/>
            <a:ext cx="864981" cy="4741827"/>
            <a:chOff x="5996483" y="1173990"/>
            <a:chExt cx="864981" cy="4741827"/>
          </a:xfrm>
        </p:grpSpPr>
        <p:sp>
          <p:nvSpPr>
            <p:cNvPr id="65" name="Rectangle 64">
              <a:extLst>
                <a:ext uri="{FF2B5EF4-FFF2-40B4-BE49-F238E27FC236}">
                  <a16:creationId xmlns:a16="http://schemas.microsoft.com/office/drawing/2014/main" id="{607CDCAB-4434-1E91-C736-1B34E6E31D55}"/>
                </a:ext>
              </a:extLst>
            </p:cNvPr>
            <p:cNvSpPr/>
            <p:nvPr/>
          </p:nvSpPr>
          <p:spPr>
            <a:xfrm>
              <a:off x="6446353" y="133131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1B9C2C2D-860B-6447-F8F2-CA7B9EEFF75D}"/>
                </a:ext>
              </a:extLst>
            </p:cNvPr>
            <p:cNvSpPr/>
            <p:nvPr/>
          </p:nvSpPr>
          <p:spPr>
            <a:xfrm>
              <a:off x="6446353" y="199727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DE718A95-0684-DB3C-8ECB-34F26B6C1D18}"/>
                </a:ext>
              </a:extLst>
            </p:cNvPr>
            <p:cNvSpPr/>
            <p:nvPr/>
          </p:nvSpPr>
          <p:spPr>
            <a:xfrm>
              <a:off x="6446353" y="266323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CEC5433C-E864-B437-C3DD-D8B6C4D40BF7}"/>
                </a:ext>
              </a:extLst>
            </p:cNvPr>
            <p:cNvSpPr/>
            <p:nvPr/>
          </p:nvSpPr>
          <p:spPr>
            <a:xfrm>
              <a:off x="6446353" y="332919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861FF540-1712-6D0D-F6FE-9A426EBE158F}"/>
                </a:ext>
              </a:extLst>
            </p:cNvPr>
            <p:cNvSpPr/>
            <p:nvPr/>
          </p:nvSpPr>
          <p:spPr>
            <a:xfrm>
              <a:off x="6446353" y="3995154"/>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C7E064BF-888F-9038-D727-AAA3E7BE3BA8}"/>
                </a:ext>
              </a:extLst>
            </p:cNvPr>
            <p:cNvSpPr/>
            <p:nvPr/>
          </p:nvSpPr>
          <p:spPr>
            <a:xfrm>
              <a:off x="6446353" y="466111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8BB9AE47-0BBC-EC01-C1DD-B4A59B580A39}"/>
                </a:ext>
              </a:extLst>
            </p:cNvPr>
            <p:cNvSpPr/>
            <p:nvPr/>
          </p:nvSpPr>
          <p:spPr>
            <a:xfrm>
              <a:off x="6446353" y="532707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A524EE85-CE2A-574E-026E-C9405F22254A}"/>
                </a:ext>
              </a:extLst>
            </p:cNvPr>
            <p:cNvSpPr/>
            <p:nvPr/>
          </p:nvSpPr>
          <p:spPr>
            <a:xfrm>
              <a:off x="5996483" y="1173990"/>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46E8E74E-DCFA-6004-1C51-6175F8EE6949}"/>
                </a:ext>
              </a:extLst>
            </p:cNvPr>
            <p:cNvSpPr/>
            <p:nvPr/>
          </p:nvSpPr>
          <p:spPr>
            <a:xfrm>
              <a:off x="5996483" y="3553058"/>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A1FAD4A5-2A1E-B3F0-C36F-935F45B842E6}"/>
              </a:ext>
            </a:extLst>
          </p:cNvPr>
          <p:cNvGrpSpPr/>
          <p:nvPr/>
        </p:nvGrpSpPr>
        <p:grpSpPr>
          <a:xfrm>
            <a:off x="8720716" y="1139473"/>
            <a:ext cx="864981" cy="4741827"/>
            <a:chOff x="5996483" y="1173990"/>
            <a:chExt cx="864981" cy="4741827"/>
          </a:xfrm>
        </p:grpSpPr>
        <p:sp>
          <p:nvSpPr>
            <p:cNvPr id="75" name="Rectangle 74">
              <a:extLst>
                <a:ext uri="{FF2B5EF4-FFF2-40B4-BE49-F238E27FC236}">
                  <a16:creationId xmlns:a16="http://schemas.microsoft.com/office/drawing/2014/main" id="{9784DD41-DEAE-B660-8676-6B992CCFA582}"/>
                </a:ext>
              </a:extLst>
            </p:cNvPr>
            <p:cNvSpPr/>
            <p:nvPr/>
          </p:nvSpPr>
          <p:spPr>
            <a:xfrm>
              <a:off x="6446353" y="133131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924A09B0-831A-1081-382C-00B3D644E95F}"/>
                </a:ext>
              </a:extLst>
            </p:cNvPr>
            <p:cNvSpPr/>
            <p:nvPr/>
          </p:nvSpPr>
          <p:spPr>
            <a:xfrm>
              <a:off x="6446353" y="199727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55018909-B9CE-79FD-AB71-F8E8739B6F73}"/>
                </a:ext>
              </a:extLst>
            </p:cNvPr>
            <p:cNvSpPr/>
            <p:nvPr/>
          </p:nvSpPr>
          <p:spPr>
            <a:xfrm>
              <a:off x="6446353" y="266323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69FDE38D-AB3A-5F66-32E7-E76558B98561}"/>
                </a:ext>
              </a:extLst>
            </p:cNvPr>
            <p:cNvSpPr/>
            <p:nvPr/>
          </p:nvSpPr>
          <p:spPr>
            <a:xfrm>
              <a:off x="6446353" y="332919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64A39709-FEE5-E232-3B0F-A2D0A8B4D141}"/>
                </a:ext>
              </a:extLst>
            </p:cNvPr>
            <p:cNvSpPr/>
            <p:nvPr/>
          </p:nvSpPr>
          <p:spPr>
            <a:xfrm>
              <a:off x="6446353" y="3995154"/>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DC9F4A79-0299-5D9A-211A-25EB60491EBD}"/>
                </a:ext>
              </a:extLst>
            </p:cNvPr>
            <p:cNvSpPr/>
            <p:nvPr/>
          </p:nvSpPr>
          <p:spPr>
            <a:xfrm>
              <a:off x="6446353" y="4661115"/>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A225071B-BC39-C6C1-5EA1-304FA0295E45}"/>
                </a:ext>
              </a:extLst>
            </p:cNvPr>
            <p:cNvSpPr/>
            <p:nvPr/>
          </p:nvSpPr>
          <p:spPr>
            <a:xfrm>
              <a:off x="6446353" y="5327078"/>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68F2CAC8-D49A-5059-9FC7-C1C84B47167D}"/>
                </a:ext>
              </a:extLst>
            </p:cNvPr>
            <p:cNvSpPr/>
            <p:nvPr/>
          </p:nvSpPr>
          <p:spPr>
            <a:xfrm>
              <a:off x="5996483" y="1173990"/>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9F76C9C-1466-BDFF-5D29-60CADBA6BB1A}"/>
                </a:ext>
              </a:extLst>
            </p:cNvPr>
            <p:cNvSpPr/>
            <p:nvPr/>
          </p:nvSpPr>
          <p:spPr>
            <a:xfrm>
              <a:off x="5996483" y="3553058"/>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53759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CB366-1B45-2D2A-B76E-375D7FB3F2C2}"/>
              </a:ext>
            </a:extLst>
          </p:cNvPr>
          <p:cNvSpPr/>
          <p:nvPr/>
        </p:nvSpPr>
        <p:spPr>
          <a:xfrm>
            <a:off x="1205009" y="323385"/>
            <a:ext cx="10986991" cy="65346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AEE4C255-BE40-3979-6B3A-DED12217B46D}"/>
              </a:ext>
            </a:extLst>
          </p:cNvPr>
          <p:cNvSpPr txBox="1"/>
          <p:nvPr/>
        </p:nvSpPr>
        <p:spPr>
          <a:xfrm rot="16200000" flipH="1">
            <a:off x="-2800071" y="3136613"/>
            <a:ext cx="6858002" cy="584775"/>
          </a:xfrm>
          <a:prstGeom prst="rect">
            <a:avLst/>
          </a:prstGeom>
          <a:noFill/>
        </p:spPr>
        <p:txBody>
          <a:bodyPr wrap="square" rtlCol="0">
            <a:spAutoFit/>
          </a:bodyPr>
          <a:lstStyle/>
          <a:p>
            <a:pPr algn="ctr"/>
            <a:r>
              <a:rPr lang="en-US" sz="3200" b="1" dirty="0">
                <a:solidFill>
                  <a:schemeClr val="bg1"/>
                </a:solidFill>
                <a:latin typeface="Minion Pro" panose="02040503050306020203" pitchFamily="18" charset="0"/>
              </a:rPr>
              <a:t>High School Room</a:t>
            </a:r>
          </a:p>
        </p:txBody>
      </p:sp>
      <p:sp>
        <p:nvSpPr>
          <p:cNvPr id="5" name="Rectangle 4">
            <a:extLst>
              <a:ext uri="{FF2B5EF4-FFF2-40B4-BE49-F238E27FC236}">
                <a16:creationId xmlns:a16="http://schemas.microsoft.com/office/drawing/2014/main" id="{3ED45B9B-DDA9-1293-7A7F-3F653A6D2C14}"/>
              </a:ext>
            </a:extLst>
          </p:cNvPr>
          <p:cNvSpPr/>
          <p:nvPr/>
        </p:nvSpPr>
        <p:spPr>
          <a:xfrm>
            <a:off x="10682869"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2A4618-2857-7F9E-4CD7-81A415B94FFB}"/>
              </a:ext>
            </a:extLst>
          </p:cNvPr>
          <p:cNvSpPr/>
          <p:nvPr/>
        </p:nvSpPr>
        <p:spPr>
          <a:xfrm>
            <a:off x="2949124"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B57A0C-FDF5-8EBB-5288-52C998D2C4D7}"/>
              </a:ext>
            </a:extLst>
          </p:cNvPr>
          <p:cNvSpPr/>
          <p:nvPr/>
        </p:nvSpPr>
        <p:spPr>
          <a:xfrm>
            <a:off x="3296900"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C1E653-9873-09F8-E434-D185EF7A3D75}"/>
              </a:ext>
            </a:extLst>
          </p:cNvPr>
          <p:cNvSpPr/>
          <p:nvPr/>
        </p:nvSpPr>
        <p:spPr>
          <a:xfrm>
            <a:off x="9279158"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B2A9D326-0D9C-6C2C-AE0E-54D0F47A922C}"/>
              </a:ext>
            </a:extLst>
          </p:cNvPr>
          <p:cNvGrpSpPr/>
          <p:nvPr/>
        </p:nvGrpSpPr>
        <p:grpSpPr>
          <a:xfrm>
            <a:off x="3815803" y="1086542"/>
            <a:ext cx="5377253" cy="4735835"/>
            <a:chOff x="3815803" y="1086542"/>
            <a:chExt cx="5377253" cy="4735835"/>
          </a:xfrm>
        </p:grpSpPr>
        <p:sp>
          <p:nvSpPr>
            <p:cNvPr id="3" name="Rectangle 2">
              <a:extLst>
                <a:ext uri="{FF2B5EF4-FFF2-40B4-BE49-F238E27FC236}">
                  <a16:creationId xmlns:a16="http://schemas.microsoft.com/office/drawing/2014/main" id="{C4AB3AC0-0ED0-B657-3F9D-9AA5C18F2CD5}"/>
                </a:ext>
              </a:extLst>
            </p:cNvPr>
            <p:cNvSpPr/>
            <p:nvPr/>
          </p:nvSpPr>
          <p:spPr>
            <a:xfrm>
              <a:off x="3815803" y="214942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55AF459-F36C-4808-D40D-9C274B84C98B}"/>
                </a:ext>
              </a:extLst>
            </p:cNvPr>
            <p:cNvSpPr/>
            <p:nvPr/>
          </p:nvSpPr>
          <p:spPr>
            <a:xfrm>
              <a:off x="3815803" y="281538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7BA17C0-1242-6ED3-69EB-B89CF9FCED6D}"/>
                </a:ext>
              </a:extLst>
            </p:cNvPr>
            <p:cNvSpPr/>
            <p:nvPr/>
          </p:nvSpPr>
          <p:spPr>
            <a:xfrm>
              <a:off x="3815803" y="348134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F4EB25F-0E1B-A36E-6956-5E0452B4F000}"/>
                </a:ext>
              </a:extLst>
            </p:cNvPr>
            <p:cNvSpPr/>
            <p:nvPr/>
          </p:nvSpPr>
          <p:spPr>
            <a:xfrm>
              <a:off x="4131750" y="1969100"/>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70EF808-BBC2-E335-F86D-35C2293843EE}"/>
                </a:ext>
              </a:extLst>
            </p:cNvPr>
            <p:cNvSpPr/>
            <p:nvPr/>
          </p:nvSpPr>
          <p:spPr>
            <a:xfrm rot="16200000">
              <a:off x="4291371" y="108654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071B96F-2435-D7F3-CB63-46EF8B6ED945}"/>
                </a:ext>
              </a:extLst>
            </p:cNvPr>
            <p:cNvSpPr/>
            <p:nvPr/>
          </p:nvSpPr>
          <p:spPr>
            <a:xfrm rot="16200000">
              <a:off x="4957332" y="108654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FBA4D93-FF7D-CF0B-25B0-4A18D6CF0866}"/>
                </a:ext>
              </a:extLst>
            </p:cNvPr>
            <p:cNvSpPr/>
            <p:nvPr/>
          </p:nvSpPr>
          <p:spPr>
            <a:xfrm rot="16200000">
              <a:off x="5623293" y="108654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5313965-62D9-FB88-5518-218AF31CE721}"/>
                </a:ext>
              </a:extLst>
            </p:cNvPr>
            <p:cNvSpPr/>
            <p:nvPr/>
          </p:nvSpPr>
          <p:spPr>
            <a:xfrm rot="16200000">
              <a:off x="6289254" y="108654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2998D98-A408-20F5-5018-FBD90AAB4AA7}"/>
                </a:ext>
              </a:extLst>
            </p:cNvPr>
            <p:cNvSpPr/>
            <p:nvPr/>
          </p:nvSpPr>
          <p:spPr>
            <a:xfrm rot="16200000">
              <a:off x="6955215" y="108654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8A8035D-90F3-FAEB-BCF1-7BB55DA33ACB}"/>
                </a:ext>
              </a:extLst>
            </p:cNvPr>
            <p:cNvSpPr/>
            <p:nvPr/>
          </p:nvSpPr>
          <p:spPr>
            <a:xfrm rot="16200000">
              <a:off x="7621176" y="108654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F422942-2F93-D94A-2224-4B691456341A}"/>
                </a:ext>
              </a:extLst>
            </p:cNvPr>
            <p:cNvSpPr/>
            <p:nvPr/>
          </p:nvSpPr>
          <p:spPr>
            <a:xfrm rot="16200000">
              <a:off x="8287139" y="108654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5A9CAB6-1CAC-0521-71D4-140337A41B83}"/>
                </a:ext>
              </a:extLst>
            </p:cNvPr>
            <p:cNvSpPr/>
            <p:nvPr/>
          </p:nvSpPr>
          <p:spPr>
            <a:xfrm rot="16200000">
              <a:off x="5045570" y="500284"/>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157601A-98C4-B230-A224-99325C4D93B7}"/>
                </a:ext>
              </a:extLst>
            </p:cNvPr>
            <p:cNvSpPr/>
            <p:nvPr/>
          </p:nvSpPr>
          <p:spPr>
            <a:xfrm rot="16200000">
              <a:off x="7424638" y="500284"/>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C60F287-0293-0B93-198E-5232F9553604}"/>
                </a:ext>
              </a:extLst>
            </p:cNvPr>
            <p:cNvSpPr/>
            <p:nvPr/>
          </p:nvSpPr>
          <p:spPr>
            <a:xfrm>
              <a:off x="8777945" y="219932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60E6AE0-0962-8445-D0F3-D7DC868D1CDB}"/>
                </a:ext>
              </a:extLst>
            </p:cNvPr>
            <p:cNvSpPr/>
            <p:nvPr/>
          </p:nvSpPr>
          <p:spPr>
            <a:xfrm>
              <a:off x="8777945" y="2865283"/>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3B8B480-F88F-2D79-2CE7-11E26AC5E4D5}"/>
                </a:ext>
              </a:extLst>
            </p:cNvPr>
            <p:cNvSpPr/>
            <p:nvPr/>
          </p:nvSpPr>
          <p:spPr>
            <a:xfrm>
              <a:off x="8777945" y="3531244"/>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A9B01C2-ECEB-E782-A847-EA79ADB7001A}"/>
                </a:ext>
              </a:extLst>
            </p:cNvPr>
            <p:cNvSpPr/>
            <p:nvPr/>
          </p:nvSpPr>
          <p:spPr>
            <a:xfrm>
              <a:off x="8336158"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7CBE4B3-4983-6A1C-8DEC-BF55116F12F8}"/>
                </a:ext>
              </a:extLst>
            </p:cNvPr>
            <p:cNvSpPr/>
            <p:nvPr/>
          </p:nvSpPr>
          <p:spPr>
            <a:xfrm rot="16200000">
              <a:off x="4284987" y="5407266"/>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7EEB5FD8-56A5-179A-9ACD-569D073E1868}"/>
                </a:ext>
              </a:extLst>
            </p:cNvPr>
            <p:cNvSpPr/>
            <p:nvPr/>
          </p:nvSpPr>
          <p:spPr>
            <a:xfrm rot="16200000">
              <a:off x="4950948" y="5407266"/>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69DE979A-669E-B566-C6B5-8CB0D262CC42}"/>
                </a:ext>
              </a:extLst>
            </p:cNvPr>
            <p:cNvSpPr/>
            <p:nvPr/>
          </p:nvSpPr>
          <p:spPr>
            <a:xfrm rot="16200000">
              <a:off x="5616909" y="5407266"/>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87970C40-7752-9A66-EA2B-EC56BDAC4238}"/>
                </a:ext>
              </a:extLst>
            </p:cNvPr>
            <p:cNvSpPr/>
            <p:nvPr/>
          </p:nvSpPr>
          <p:spPr>
            <a:xfrm rot="16200000">
              <a:off x="6282870" y="5407266"/>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492C2035-CECF-596F-F97F-277DD0096C59}"/>
                </a:ext>
              </a:extLst>
            </p:cNvPr>
            <p:cNvSpPr/>
            <p:nvPr/>
          </p:nvSpPr>
          <p:spPr>
            <a:xfrm rot="16200000">
              <a:off x="6948831" y="5407266"/>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8F777E08-CA8C-343D-4734-7CB068AEBEAA}"/>
                </a:ext>
              </a:extLst>
            </p:cNvPr>
            <p:cNvSpPr/>
            <p:nvPr/>
          </p:nvSpPr>
          <p:spPr>
            <a:xfrm rot="16200000">
              <a:off x="7614792" y="5407266"/>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0F00B990-9A81-935A-FB90-BCC27B6EC559}"/>
                </a:ext>
              </a:extLst>
            </p:cNvPr>
            <p:cNvSpPr/>
            <p:nvPr/>
          </p:nvSpPr>
          <p:spPr>
            <a:xfrm rot="16200000">
              <a:off x="8280755" y="5407266"/>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98EFA6C-8A6D-E59F-1839-0B941DD4B18A}"/>
                </a:ext>
              </a:extLst>
            </p:cNvPr>
            <p:cNvSpPr/>
            <p:nvPr/>
          </p:nvSpPr>
          <p:spPr>
            <a:xfrm rot="16200000">
              <a:off x="5036887" y="4116351"/>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CCA57F5-6D55-7B19-F1F7-2A8D135671F4}"/>
                </a:ext>
              </a:extLst>
            </p:cNvPr>
            <p:cNvSpPr/>
            <p:nvPr/>
          </p:nvSpPr>
          <p:spPr>
            <a:xfrm rot="5400000">
              <a:off x="7424638" y="4097343"/>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899ED9CA-966E-29B5-788A-A5C3F5FFEC02}"/>
              </a:ext>
            </a:extLst>
          </p:cNvPr>
          <p:cNvSpPr txBox="1"/>
          <p:nvPr/>
        </p:nvSpPr>
        <p:spPr>
          <a:xfrm flipH="1">
            <a:off x="1205008" y="1413063"/>
            <a:ext cx="2507003" cy="4031873"/>
          </a:xfrm>
          <a:prstGeom prst="rect">
            <a:avLst/>
          </a:prstGeom>
          <a:noFill/>
        </p:spPr>
        <p:txBody>
          <a:bodyPr wrap="square" rtlCol="0">
            <a:spAutoFit/>
          </a:bodyPr>
          <a:lstStyle/>
          <a:p>
            <a:pPr algn="ctr"/>
            <a:r>
              <a:rPr lang="en-US" sz="3200" b="1" dirty="0">
                <a:latin typeface="Minion Pro" panose="02040503050306020203" pitchFamily="18" charset="0"/>
              </a:rPr>
              <a:t>20 chairs</a:t>
            </a:r>
          </a:p>
          <a:p>
            <a:pPr algn="ctr"/>
            <a:endParaRPr lang="en-US" sz="3200" b="1" dirty="0">
              <a:latin typeface="Minion Pro" panose="02040503050306020203" pitchFamily="18" charset="0"/>
            </a:endParaRPr>
          </a:p>
          <a:p>
            <a:pPr algn="ctr"/>
            <a:r>
              <a:rPr lang="en-US" sz="3200" b="1" dirty="0">
                <a:latin typeface="Minion Pro" panose="02040503050306020203" pitchFamily="18" charset="0"/>
              </a:rPr>
              <a:t>Teacher stands in the middle.</a:t>
            </a:r>
          </a:p>
          <a:p>
            <a:pPr algn="ctr"/>
            <a:endParaRPr lang="en-US" sz="3200" b="1" dirty="0">
              <a:latin typeface="Minion Pro" panose="02040503050306020203" pitchFamily="18" charset="0"/>
            </a:endParaRPr>
          </a:p>
          <a:p>
            <a:pPr algn="ctr"/>
            <a:r>
              <a:rPr lang="en-US" sz="3200" b="1" dirty="0">
                <a:latin typeface="Minion Pro" panose="02040503050306020203" pitchFamily="18" charset="0"/>
              </a:rPr>
              <a:t>Better for discussion.</a:t>
            </a:r>
          </a:p>
        </p:txBody>
      </p:sp>
    </p:spTree>
    <p:extLst>
      <p:ext uri="{BB962C8B-B14F-4D97-AF65-F5344CB8AC3E}">
        <p14:creationId xmlns:p14="http://schemas.microsoft.com/office/powerpoint/2010/main" val="121677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CB366-1B45-2D2A-B76E-375D7FB3F2C2}"/>
              </a:ext>
            </a:extLst>
          </p:cNvPr>
          <p:cNvSpPr/>
          <p:nvPr/>
        </p:nvSpPr>
        <p:spPr>
          <a:xfrm>
            <a:off x="1205009" y="323385"/>
            <a:ext cx="10986991" cy="65346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AEE4C255-BE40-3979-6B3A-DED12217B46D}"/>
              </a:ext>
            </a:extLst>
          </p:cNvPr>
          <p:cNvSpPr txBox="1"/>
          <p:nvPr/>
        </p:nvSpPr>
        <p:spPr>
          <a:xfrm rot="16200000" flipH="1">
            <a:off x="-2800071" y="3136613"/>
            <a:ext cx="6858002" cy="584775"/>
          </a:xfrm>
          <a:prstGeom prst="rect">
            <a:avLst/>
          </a:prstGeom>
          <a:noFill/>
        </p:spPr>
        <p:txBody>
          <a:bodyPr wrap="square" rtlCol="0">
            <a:spAutoFit/>
          </a:bodyPr>
          <a:lstStyle/>
          <a:p>
            <a:pPr algn="ctr"/>
            <a:r>
              <a:rPr lang="en-US" sz="3200" b="1" dirty="0">
                <a:solidFill>
                  <a:schemeClr val="bg1"/>
                </a:solidFill>
                <a:latin typeface="Minion Pro" panose="02040503050306020203" pitchFamily="18" charset="0"/>
              </a:rPr>
              <a:t>High School Room</a:t>
            </a:r>
          </a:p>
        </p:txBody>
      </p:sp>
      <p:sp>
        <p:nvSpPr>
          <p:cNvPr id="5" name="Rectangle 4">
            <a:extLst>
              <a:ext uri="{FF2B5EF4-FFF2-40B4-BE49-F238E27FC236}">
                <a16:creationId xmlns:a16="http://schemas.microsoft.com/office/drawing/2014/main" id="{3ED45B9B-DDA9-1293-7A7F-3F653A6D2C14}"/>
              </a:ext>
            </a:extLst>
          </p:cNvPr>
          <p:cNvSpPr/>
          <p:nvPr/>
        </p:nvSpPr>
        <p:spPr>
          <a:xfrm>
            <a:off x="10682869"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2A4618-2857-7F9E-4CD7-81A415B94FFB}"/>
              </a:ext>
            </a:extLst>
          </p:cNvPr>
          <p:cNvSpPr/>
          <p:nvPr/>
        </p:nvSpPr>
        <p:spPr>
          <a:xfrm>
            <a:off x="2949124"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B57A0C-FDF5-8EBB-5288-52C998D2C4D7}"/>
              </a:ext>
            </a:extLst>
          </p:cNvPr>
          <p:cNvSpPr/>
          <p:nvPr/>
        </p:nvSpPr>
        <p:spPr>
          <a:xfrm>
            <a:off x="3296900"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C1E653-9873-09F8-E434-D185EF7A3D75}"/>
              </a:ext>
            </a:extLst>
          </p:cNvPr>
          <p:cNvSpPr/>
          <p:nvPr/>
        </p:nvSpPr>
        <p:spPr>
          <a:xfrm>
            <a:off x="9279158"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656E1BE3-DEE7-EE5D-DE4F-B72988DF44B2}"/>
              </a:ext>
            </a:extLst>
          </p:cNvPr>
          <p:cNvGrpSpPr/>
          <p:nvPr/>
        </p:nvGrpSpPr>
        <p:grpSpPr>
          <a:xfrm>
            <a:off x="8679478" y="2111420"/>
            <a:ext cx="823410" cy="2362759"/>
            <a:chOff x="8342541" y="1967926"/>
            <a:chExt cx="823410" cy="2362759"/>
          </a:xfrm>
        </p:grpSpPr>
        <p:sp>
          <p:nvSpPr>
            <p:cNvPr id="27" name="Rectangle 26">
              <a:extLst>
                <a:ext uri="{FF2B5EF4-FFF2-40B4-BE49-F238E27FC236}">
                  <a16:creationId xmlns:a16="http://schemas.microsoft.com/office/drawing/2014/main" id="{DC60F287-0293-0B93-198E-5232F9553604}"/>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60E6AE0-0962-8445-D0F3-D7DC868D1CDB}"/>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3B8B480-F88F-2D79-2CE7-11E26AC5E4D5}"/>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A9B01C2-ECEB-E782-A847-EA79ADB7001A}"/>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899ED9CA-966E-29B5-788A-A5C3F5FFEC02}"/>
              </a:ext>
            </a:extLst>
          </p:cNvPr>
          <p:cNvSpPr txBox="1"/>
          <p:nvPr/>
        </p:nvSpPr>
        <p:spPr>
          <a:xfrm flipH="1">
            <a:off x="1205008" y="1413063"/>
            <a:ext cx="2507003" cy="4524315"/>
          </a:xfrm>
          <a:prstGeom prst="rect">
            <a:avLst/>
          </a:prstGeom>
          <a:noFill/>
        </p:spPr>
        <p:txBody>
          <a:bodyPr wrap="square" rtlCol="0">
            <a:spAutoFit/>
          </a:bodyPr>
          <a:lstStyle/>
          <a:p>
            <a:pPr algn="ctr"/>
            <a:r>
              <a:rPr lang="en-US" sz="3200" b="1" dirty="0">
                <a:latin typeface="Minion Pro" panose="02040503050306020203" pitchFamily="18" charset="0"/>
              </a:rPr>
              <a:t>18 chairs</a:t>
            </a:r>
          </a:p>
          <a:p>
            <a:pPr algn="ctr"/>
            <a:endParaRPr lang="en-US" sz="3200" b="1" dirty="0">
              <a:latin typeface="Minion Pro" panose="02040503050306020203" pitchFamily="18" charset="0"/>
            </a:endParaRPr>
          </a:p>
          <a:p>
            <a:pPr algn="ctr"/>
            <a:r>
              <a:rPr lang="en-US" sz="3200" b="1" dirty="0">
                <a:latin typeface="Minion Pro" panose="02040503050306020203" pitchFamily="18" charset="0"/>
              </a:rPr>
              <a:t>Teacher stands in the middle.</a:t>
            </a:r>
          </a:p>
          <a:p>
            <a:pPr algn="ctr"/>
            <a:endParaRPr lang="en-US" sz="3200" b="1" dirty="0">
              <a:latin typeface="Minion Pro" panose="02040503050306020203" pitchFamily="18" charset="0"/>
            </a:endParaRPr>
          </a:p>
          <a:p>
            <a:pPr algn="ctr"/>
            <a:r>
              <a:rPr lang="en-US" sz="3200" b="1" dirty="0">
                <a:latin typeface="Minion Pro" panose="02040503050306020203" pitchFamily="18" charset="0"/>
              </a:rPr>
              <a:t>Even better for discussion.</a:t>
            </a:r>
          </a:p>
        </p:txBody>
      </p:sp>
      <p:grpSp>
        <p:nvGrpSpPr>
          <p:cNvPr id="13" name="Group 12">
            <a:extLst>
              <a:ext uri="{FF2B5EF4-FFF2-40B4-BE49-F238E27FC236}">
                <a16:creationId xmlns:a16="http://schemas.microsoft.com/office/drawing/2014/main" id="{74739491-112D-C1DE-D722-FD83DCBC1CB9}"/>
              </a:ext>
            </a:extLst>
          </p:cNvPr>
          <p:cNvGrpSpPr/>
          <p:nvPr/>
        </p:nvGrpSpPr>
        <p:grpSpPr>
          <a:xfrm flipH="1">
            <a:off x="4204336" y="2111420"/>
            <a:ext cx="823410" cy="2362759"/>
            <a:chOff x="8342541" y="1967926"/>
            <a:chExt cx="823410" cy="2362759"/>
          </a:xfrm>
        </p:grpSpPr>
        <p:sp>
          <p:nvSpPr>
            <p:cNvPr id="14" name="Rectangle 13">
              <a:extLst>
                <a:ext uri="{FF2B5EF4-FFF2-40B4-BE49-F238E27FC236}">
                  <a16:creationId xmlns:a16="http://schemas.microsoft.com/office/drawing/2014/main" id="{314889E4-1794-9375-DC46-6EACBD788069}"/>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39E5FFD-2410-D257-F9D0-F8BBF10100B2}"/>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159A2F9-7791-D65A-D008-89A5A837A25D}"/>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EAC2758-BF29-865F-A150-B370BD9D9A97}"/>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83A20A8A-C086-1738-0999-4E8EFFE90C17}"/>
              </a:ext>
            </a:extLst>
          </p:cNvPr>
          <p:cNvGrpSpPr/>
          <p:nvPr/>
        </p:nvGrpSpPr>
        <p:grpSpPr>
          <a:xfrm rot="17273479">
            <a:off x="7792761" y="112678"/>
            <a:ext cx="823410" cy="2362759"/>
            <a:chOff x="8342541" y="1967926"/>
            <a:chExt cx="823410" cy="2362759"/>
          </a:xfrm>
        </p:grpSpPr>
        <p:sp>
          <p:nvSpPr>
            <p:cNvPr id="33" name="Rectangle 32">
              <a:extLst>
                <a:ext uri="{FF2B5EF4-FFF2-40B4-BE49-F238E27FC236}">
                  <a16:creationId xmlns:a16="http://schemas.microsoft.com/office/drawing/2014/main" id="{183CB7B8-114C-E4B1-57B0-B6069EB872C7}"/>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B69BD35-6F75-23DB-C1DC-BECB574A51B1}"/>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C6EF793-7DA0-8568-5BB0-D0A144E01326}"/>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D17C6239-3D4B-0610-EB75-622CEAAE3E85}"/>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3D036BB4-8FA9-0509-55F8-BFBAB624D946}"/>
              </a:ext>
            </a:extLst>
          </p:cNvPr>
          <p:cNvGrpSpPr/>
          <p:nvPr/>
        </p:nvGrpSpPr>
        <p:grpSpPr>
          <a:xfrm rot="15083288">
            <a:off x="5100284" y="128786"/>
            <a:ext cx="823410" cy="2362759"/>
            <a:chOff x="8342541" y="1967926"/>
            <a:chExt cx="823410" cy="2362759"/>
          </a:xfrm>
        </p:grpSpPr>
        <p:sp>
          <p:nvSpPr>
            <p:cNvPr id="40" name="Rectangle 39">
              <a:extLst>
                <a:ext uri="{FF2B5EF4-FFF2-40B4-BE49-F238E27FC236}">
                  <a16:creationId xmlns:a16="http://schemas.microsoft.com/office/drawing/2014/main" id="{DAC80FC9-15E3-6F8E-C8B7-70720C965C1F}"/>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881A6E55-CE62-9749-E512-7B317D0E3115}"/>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24143428-EC4B-1D02-DA64-E61BE7E04A1D}"/>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C77A2BC8-3436-BA52-0592-EB60AECC365B}"/>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E21071CB-87A1-90B0-F13F-CA0D86EC4360}"/>
              </a:ext>
            </a:extLst>
          </p:cNvPr>
          <p:cNvGrpSpPr/>
          <p:nvPr/>
        </p:nvGrpSpPr>
        <p:grpSpPr>
          <a:xfrm rot="4326521" flipV="1">
            <a:off x="7792761" y="4088622"/>
            <a:ext cx="823410" cy="2362759"/>
            <a:chOff x="8342541" y="1967926"/>
            <a:chExt cx="823410" cy="2362759"/>
          </a:xfrm>
        </p:grpSpPr>
        <p:sp>
          <p:nvSpPr>
            <p:cNvPr id="45" name="Rectangle 44">
              <a:extLst>
                <a:ext uri="{FF2B5EF4-FFF2-40B4-BE49-F238E27FC236}">
                  <a16:creationId xmlns:a16="http://schemas.microsoft.com/office/drawing/2014/main" id="{61E0E6E8-1409-CA4A-8C46-9815713281E3}"/>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2B785B55-9940-AD01-C8BC-8409640E2B32}"/>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A924903D-6C68-0698-BDFA-6C683149D283}"/>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89334876-F41E-3768-E0CD-4BC0BE8CCA3B}"/>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2AC4F3A9-CFCF-733E-961C-4AC8F54CB8EE}"/>
              </a:ext>
            </a:extLst>
          </p:cNvPr>
          <p:cNvGrpSpPr/>
          <p:nvPr/>
        </p:nvGrpSpPr>
        <p:grpSpPr>
          <a:xfrm rot="6516712" flipV="1">
            <a:off x="5100284" y="4104730"/>
            <a:ext cx="823410" cy="2362759"/>
            <a:chOff x="8342541" y="1967926"/>
            <a:chExt cx="823410" cy="2362759"/>
          </a:xfrm>
        </p:grpSpPr>
        <p:sp>
          <p:nvSpPr>
            <p:cNvPr id="58" name="Rectangle 57">
              <a:extLst>
                <a:ext uri="{FF2B5EF4-FFF2-40B4-BE49-F238E27FC236}">
                  <a16:creationId xmlns:a16="http://schemas.microsoft.com/office/drawing/2014/main" id="{5A5C6F3F-4DF8-B1E2-F6AD-E269693A5A30}"/>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04DCB654-2FC1-FCC0-2663-596F112E0114}"/>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F73DD992-E458-4DE3-6FAF-4D8D79BB91E6}"/>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52978C79-3687-AB08-DDEE-343E7876A99F}"/>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7952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CB366-1B45-2D2A-B76E-375D7FB3F2C2}"/>
              </a:ext>
            </a:extLst>
          </p:cNvPr>
          <p:cNvSpPr/>
          <p:nvPr/>
        </p:nvSpPr>
        <p:spPr>
          <a:xfrm>
            <a:off x="1205009" y="323385"/>
            <a:ext cx="10986991" cy="65346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AEE4C255-BE40-3979-6B3A-DED12217B46D}"/>
              </a:ext>
            </a:extLst>
          </p:cNvPr>
          <p:cNvSpPr txBox="1"/>
          <p:nvPr/>
        </p:nvSpPr>
        <p:spPr>
          <a:xfrm rot="16200000" flipH="1">
            <a:off x="-2800071" y="3136613"/>
            <a:ext cx="6858002" cy="584775"/>
          </a:xfrm>
          <a:prstGeom prst="rect">
            <a:avLst/>
          </a:prstGeom>
          <a:noFill/>
        </p:spPr>
        <p:txBody>
          <a:bodyPr wrap="square" rtlCol="0">
            <a:spAutoFit/>
          </a:bodyPr>
          <a:lstStyle/>
          <a:p>
            <a:pPr algn="ctr"/>
            <a:r>
              <a:rPr lang="en-US" sz="3200" b="1" dirty="0">
                <a:solidFill>
                  <a:schemeClr val="bg1"/>
                </a:solidFill>
                <a:latin typeface="Minion Pro" panose="02040503050306020203" pitchFamily="18" charset="0"/>
              </a:rPr>
              <a:t>High School Room</a:t>
            </a:r>
          </a:p>
        </p:txBody>
      </p:sp>
      <p:sp>
        <p:nvSpPr>
          <p:cNvPr id="5" name="Rectangle 4">
            <a:extLst>
              <a:ext uri="{FF2B5EF4-FFF2-40B4-BE49-F238E27FC236}">
                <a16:creationId xmlns:a16="http://schemas.microsoft.com/office/drawing/2014/main" id="{3ED45B9B-DDA9-1293-7A7F-3F653A6D2C14}"/>
              </a:ext>
            </a:extLst>
          </p:cNvPr>
          <p:cNvSpPr/>
          <p:nvPr/>
        </p:nvSpPr>
        <p:spPr>
          <a:xfrm>
            <a:off x="10682869"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2A4618-2857-7F9E-4CD7-81A415B94FFB}"/>
              </a:ext>
            </a:extLst>
          </p:cNvPr>
          <p:cNvSpPr/>
          <p:nvPr/>
        </p:nvSpPr>
        <p:spPr>
          <a:xfrm>
            <a:off x="2949124"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B57A0C-FDF5-8EBB-5288-52C998D2C4D7}"/>
              </a:ext>
            </a:extLst>
          </p:cNvPr>
          <p:cNvSpPr/>
          <p:nvPr/>
        </p:nvSpPr>
        <p:spPr>
          <a:xfrm>
            <a:off x="3296900"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C1E653-9873-09F8-E434-D185EF7A3D75}"/>
              </a:ext>
            </a:extLst>
          </p:cNvPr>
          <p:cNvSpPr/>
          <p:nvPr/>
        </p:nvSpPr>
        <p:spPr>
          <a:xfrm>
            <a:off x="9279158"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656E1BE3-DEE7-EE5D-DE4F-B72988DF44B2}"/>
              </a:ext>
            </a:extLst>
          </p:cNvPr>
          <p:cNvGrpSpPr/>
          <p:nvPr/>
        </p:nvGrpSpPr>
        <p:grpSpPr>
          <a:xfrm rot="2700000">
            <a:off x="9194767" y="1303545"/>
            <a:ext cx="823410" cy="2362759"/>
            <a:chOff x="8342541" y="1967926"/>
            <a:chExt cx="823410" cy="2362759"/>
          </a:xfrm>
        </p:grpSpPr>
        <p:sp>
          <p:nvSpPr>
            <p:cNvPr id="27" name="Rectangle 26">
              <a:extLst>
                <a:ext uri="{FF2B5EF4-FFF2-40B4-BE49-F238E27FC236}">
                  <a16:creationId xmlns:a16="http://schemas.microsoft.com/office/drawing/2014/main" id="{DC60F287-0293-0B93-198E-5232F9553604}"/>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60E6AE0-0962-8445-D0F3-D7DC868D1CDB}"/>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43B8B480-F88F-2D79-2CE7-11E26AC5E4D5}"/>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A9B01C2-ECEB-E782-A847-EA79ADB7001A}"/>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4739491-112D-C1DE-D722-FD83DCBC1CB9}"/>
              </a:ext>
            </a:extLst>
          </p:cNvPr>
          <p:cNvGrpSpPr/>
          <p:nvPr/>
        </p:nvGrpSpPr>
        <p:grpSpPr>
          <a:xfrm rot="16200000" flipH="1">
            <a:off x="6806653" y="2266489"/>
            <a:ext cx="823410" cy="2362759"/>
            <a:chOff x="8342541" y="1967926"/>
            <a:chExt cx="823410" cy="2362759"/>
          </a:xfrm>
        </p:grpSpPr>
        <p:sp>
          <p:nvSpPr>
            <p:cNvPr id="14" name="Rectangle 13">
              <a:extLst>
                <a:ext uri="{FF2B5EF4-FFF2-40B4-BE49-F238E27FC236}">
                  <a16:creationId xmlns:a16="http://schemas.microsoft.com/office/drawing/2014/main" id="{314889E4-1794-9375-DC46-6EACBD788069}"/>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39E5FFD-2410-D257-F9D0-F8BBF10100B2}"/>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159A2F9-7791-D65A-D008-89A5A837A25D}"/>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EAC2758-BF29-865F-A150-B370BD9D9A97}"/>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a:extLst>
              <a:ext uri="{FF2B5EF4-FFF2-40B4-BE49-F238E27FC236}">
                <a16:creationId xmlns:a16="http://schemas.microsoft.com/office/drawing/2014/main" id="{BBA60922-0479-8A3C-3668-98394582F277}"/>
              </a:ext>
            </a:extLst>
          </p:cNvPr>
          <p:cNvGrpSpPr/>
          <p:nvPr/>
        </p:nvGrpSpPr>
        <p:grpSpPr>
          <a:xfrm rot="8100000">
            <a:off x="4464755" y="1303543"/>
            <a:ext cx="823410" cy="2362759"/>
            <a:chOff x="8342541" y="1967926"/>
            <a:chExt cx="823410" cy="2362759"/>
          </a:xfrm>
        </p:grpSpPr>
        <p:sp>
          <p:nvSpPr>
            <p:cNvPr id="48" name="Rectangle 47">
              <a:extLst>
                <a:ext uri="{FF2B5EF4-FFF2-40B4-BE49-F238E27FC236}">
                  <a16:creationId xmlns:a16="http://schemas.microsoft.com/office/drawing/2014/main" id="{1D80E5B4-3DBC-92FC-B002-0B974392386F}"/>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FD0343CD-93E2-1647-78E7-5BCC957EAF17}"/>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F1A9FE1C-1DD7-78E3-9491-41F305FDA228}"/>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68A4BEA0-2C6C-B4CE-B575-E4616C5CF375}"/>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639BF2DC-EAFA-0757-7408-7BFDBE5E792B}"/>
              </a:ext>
            </a:extLst>
          </p:cNvPr>
          <p:cNvGrpSpPr/>
          <p:nvPr/>
        </p:nvGrpSpPr>
        <p:grpSpPr>
          <a:xfrm rot="2700000">
            <a:off x="10317669" y="2504127"/>
            <a:ext cx="823410" cy="2362759"/>
            <a:chOff x="8342541" y="1967926"/>
            <a:chExt cx="823410" cy="2362759"/>
          </a:xfrm>
        </p:grpSpPr>
        <p:sp>
          <p:nvSpPr>
            <p:cNvPr id="53" name="Rectangle 52">
              <a:extLst>
                <a:ext uri="{FF2B5EF4-FFF2-40B4-BE49-F238E27FC236}">
                  <a16:creationId xmlns:a16="http://schemas.microsoft.com/office/drawing/2014/main" id="{D08F72A2-4EC2-EA4C-F1DB-24D4E7E07B0B}"/>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47953285-1B25-2B63-A7B9-636560F8EF6D}"/>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7318FF1D-1D6F-ADA1-B130-CD0DCC937855}"/>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AB3D1E3A-DCD9-C61B-B554-F4D5D5E8AA8A}"/>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A458430F-07D8-CA24-C588-FC90227261BA}"/>
              </a:ext>
            </a:extLst>
          </p:cNvPr>
          <p:cNvGrpSpPr/>
          <p:nvPr/>
        </p:nvGrpSpPr>
        <p:grpSpPr>
          <a:xfrm rot="16200000" flipH="1">
            <a:off x="5648611" y="3735254"/>
            <a:ext cx="823410" cy="2362759"/>
            <a:chOff x="8342541" y="1967926"/>
            <a:chExt cx="823410" cy="2362759"/>
          </a:xfrm>
        </p:grpSpPr>
        <p:sp>
          <p:nvSpPr>
            <p:cNvPr id="66" name="Rectangle 65">
              <a:extLst>
                <a:ext uri="{FF2B5EF4-FFF2-40B4-BE49-F238E27FC236}">
                  <a16:creationId xmlns:a16="http://schemas.microsoft.com/office/drawing/2014/main" id="{F3AE4E20-7FC9-E3DE-B048-5D2AADFF2E2E}"/>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EC1E05E4-3120-8812-BDE2-1A33E9289077}"/>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CC8505B5-7DFE-A660-FBE8-DB533DA21D15}"/>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C97C880F-33B1-88E8-9720-5586F284626E}"/>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D9379A7C-0B28-6F0F-69D9-88D52FE3D8C3}"/>
              </a:ext>
            </a:extLst>
          </p:cNvPr>
          <p:cNvGrpSpPr/>
          <p:nvPr/>
        </p:nvGrpSpPr>
        <p:grpSpPr>
          <a:xfrm rot="8100000">
            <a:off x="3359656" y="2489182"/>
            <a:ext cx="823410" cy="2362759"/>
            <a:chOff x="8342541" y="1967926"/>
            <a:chExt cx="823410" cy="2362759"/>
          </a:xfrm>
        </p:grpSpPr>
        <p:sp>
          <p:nvSpPr>
            <p:cNvPr id="71" name="Rectangle 70">
              <a:extLst>
                <a:ext uri="{FF2B5EF4-FFF2-40B4-BE49-F238E27FC236}">
                  <a16:creationId xmlns:a16="http://schemas.microsoft.com/office/drawing/2014/main" id="{28D3602B-3B00-FF97-E764-1C5964D06227}"/>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81E1E8B6-1019-C87D-7202-BEDD5DFD5B7A}"/>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9BE4C767-071E-481D-9C14-CB1A18EE2DCC}"/>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6A7A1FB4-8086-D2D6-A526-C14D14075380}"/>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899ED9CA-966E-29B5-788A-A5C3F5FFEC02}"/>
              </a:ext>
            </a:extLst>
          </p:cNvPr>
          <p:cNvSpPr txBox="1"/>
          <p:nvPr/>
        </p:nvSpPr>
        <p:spPr>
          <a:xfrm flipH="1">
            <a:off x="1199950" y="936083"/>
            <a:ext cx="2507003" cy="5016758"/>
          </a:xfrm>
          <a:prstGeom prst="rect">
            <a:avLst/>
          </a:prstGeom>
          <a:noFill/>
        </p:spPr>
        <p:txBody>
          <a:bodyPr wrap="square" rtlCol="0">
            <a:spAutoFit/>
          </a:bodyPr>
          <a:lstStyle/>
          <a:p>
            <a:pPr algn="ctr"/>
            <a:r>
              <a:rPr lang="en-US" sz="3200" b="1" dirty="0">
                <a:latin typeface="Minion Pro" panose="02040503050306020203" pitchFamily="18" charset="0"/>
              </a:rPr>
              <a:t>21 chairs</a:t>
            </a:r>
          </a:p>
          <a:p>
            <a:pPr algn="ctr"/>
            <a:endParaRPr lang="en-US" sz="3200" b="1" dirty="0">
              <a:latin typeface="Minion Pro" panose="02040503050306020203" pitchFamily="18" charset="0"/>
            </a:endParaRPr>
          </a:p>
          <a:p>
            <a:pPr algn="ctr"/>
            <a:endParaRPr lang="en-US" sz="3200" b="1" dirty="0">
              <a:latin typeface="Minion Pro" panose="02040503050306020203" pitchFamily="18" charset="0"/>
            </a:endParaRPr>
          </a:p>
          <a:p>
            <a:pPr algn="ctr"/>
            <a:endParaRPr lang="en-US" sz="3200" b="1" dirty="0">
              <a:latin typeface="Minion Pro" panose="02040503050306020203" pitchFamily="18" charset="0"/>
            </a:endParaRPr>
          </a:p>
          <a:p>
            <a:pPr algn="ctr"/>
            <a:endParaRPr lang="en-US" sz="3200" b="1" dirty="0">
              <a:latin typeface="Minion Pro" panose="02040503050306020203" pitchFamily="18" charset="0"/>
            </a:endParaRPr>
          </a:p>
          <a:p>
            <a:pPr algn="ctr"/>
            <a:endParaRPr lang="en-US" sz="3200" b="1" dirty="0">
              <a:latin typeface="Minion Pro" panose="02040503050306020203" pitchFamily="18" charset="0"/>
            </a:endParaRPr>
          </a:p>
          <a:p>
            <a:pPr algn="ctr"/>
            <a:r>
              <a:rPr lang="en-US" sz="3200" b="1" dirty="0">
                <a:latin typeface="Minion Pro" panose="02040503050306020203" pitchFamily="18" charset="0"/>
              </a:rPr>
              <a:t>Better for visuals and ease of seeing students.</a:t>
            </a:r>
          </a:p>
        </p:txBody>
      </p:sp>
      <p:grpSp>
        <p:nvGrpSpPr>
          <p:cNvPr id="75" name="Group 74">
            <a:extLst>
              <a:ext uri="{FF2B5EF4-FFF2-40B4-BE49-F238E27FC236}">
                <a16:creationId xmlns:a16="http://schemas.microsoft.com/office/drawing/2014/main" id="{1FCE125D-4FA6-A323-5DAA-DCA3ABDC829B}"/>
              </a:ext>
            </a:extLst>
          </p:cNvPr>
          <p:cNvGrpSpPr/>
          <p:nvPr/>
        </p:nvGrpSpPr>
        <p:grpSpPr>
          <a:xfrm rot="16200000" flipH="1">
            <a:off x="8057339" y="3748945"/>
            <a:ext cx="823410" cy="2362759"/>
            <a:chOff x="8342541" y="1967926"/>
            <a:chExt cx="823410" cy="2362759"/>
          </a:xfrm>
        </p:grpSpPr>
        <p:sp>
          <p:nvSpPr>
            <p:cNvPr id="76" name="Rectangle 75">
              <a:extLst>
                <a:ext uri="{FF2B5EF4-FFF2-40B4-BE49-F238E27FC236}">
                  <a16:creationId xmlns:a16="http://schemas.microsoft.com/office/drawing/2014/main" id="{4816E0E9-4A3A-496C-D08B-6112AA87240D}"/>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126054A4-C17D-7A80-7983-40F1F14AE3C4}"/>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946E1661-5104-C0DD-41B2-28089C08E63F}"/>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67271DD6-319B-4228-D703-8803A9966526}"/>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0036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CB366-1B45-2D2A-B76E-375D7FB3F2C2}"/>
              </a:ext>
            </a:extLst>
          </p:cNvPr>
          <p:cNvSpPr/>
          <p:nvPr/>
        </p:nvSpPr>
        <p:spPr>
          <a:xfrm>
            <a:off x="1205009" y="323385"/>
            <a:ext cx="10986991" cy="653461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AEE4C255-BE40-3979-6B3A-DED12217B46D}"/>
              </a:ext>
            </a:extLst>
          </p:cNvPr>
          <p:cNvSpPr txBox="1"/>
          <p:nvPr/>
        </p:nvSpPr>
        <p:spPr>
          <a:xfrm rot="16200000" flipH="1">
            <a:off x="-2800071" y="3136613"/>
            <a:ext cx="6858002" cy="584775"/>
          </a:xfrm>
          <a:prstGeom prst="rect">
            <a:avLst/>
          </a:prstGeom>
          <a:noFill/>
        </p:spPr>
        <p:txBody>
          <a:bodyPr wrap="square" rtlCol="0">
            <a:spAutoFit/>
          </a:bodyPr>
          <a:lstStyle/>
          <a:p>
            <a:pPr algn="ctr"/>
            <a:r>
              <a:rPr lang="en-US" sz="3200" b="1" dirty="0">
                <a:solidFill>
                  <a:schemeClr val="bg1"/>
                </a:solidFill>
                <a:latin typeface="Minion Pro" panose="02040503050306020203" pitchFamily="18" charset="0"/>
              </a:rPr>
              <a:t>High School Room</a:t>
            </a:r>
          </a:p>
        </p:txBody>
      </p:sp>
      <p:sp>
        <p:nvSpPr>
          <p:cNvPr id="5" name="Rectangle 4">
            <a:extLst>
              <a:ext uri="{FF2B5EF4-FFF2-40B4-BE49-F238E27FC236}">
                <a16:creationId xmlns:a16="http://schemas.microsoft.com/office/drawing/2014/main" id="{3ED45B9B-DDA9-1293-7A7F-3F653A6D2C14}"/>
              </a:ext>
            </a:extLst>
          </p:cNvPr>
          <p:cNvSpPr/>
          <p:nvPr/>
        </p:nvSpPr>
        <p:spPr>
          <a:xfrm>
            <a:off x="10682869"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2A4618-2857-7F9E-4CD7-81A415B94FFB}"/>
              </a:ext>
            </a:extLst>
          </p:cNvPr>
          <p:cNvSpPr/>
          <p:nvPr/>
        </p:nvSpPr>
        <p:spPr>
          <a:xfrm>
            <a:off x="2949124" y="323385"/>
            <a:ext cx="1110661" cy="18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8B57A0C-FDF5-8EBB-5288-52C998D2C4D7}"/>
              </a:ext>
            </a:extLst>
          </p:cNvPr>
          <p:cNvSpPr/>
          <p:nvPr/>
        </p:nvSpPr>
        <p:spPr>
          <a:xfrm>
            <a:off x="3296900"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C1E653-9873-09F8-E434-D185EF7A3D75}"/>
              </a:ext>
            </a:extLst>
          </p:cNvPr>
          <p:cNvSpPr/>
          <p:nvPr/>
        </p:nvSpPr>
        <p:spPr>
          <a:xfrm>
            <a:off x="9279158" y="5828369"/>
            <a:ext cx="415111" cy="415112"/>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899ED9CA-966E-29B5-788A-A5C3F5FFEC02}"/>
              </a:ext>
            </a:extLst>
          </p:cNvPr>
          <p:cNvSpPr txBox="1"/>
          <p:nvPr/>
        </p:nvSpPr>
        <p:spPr>
          <a:xfrm flipH="1">
            <a:off x="1199950" y="936083"/>
            <a:ext cx="2507003" cy="3046988"/>
          </a:xfrm>
          <a:prstGeom prst="rect">
            <a:avLst/>
          </a:prstGeom>
          <a:noFill/>
        </p:spPr>
        <p:txBody>
          <a:bodyPr wrap="square" rtlCol="0">
            <a:spAutoFit/>
          </a:bodyPr>
          <a:lstStyle/>
          <a:p>
            <a:pPr algn="ctr"/>
            <a:r>
              <a:rPr lang="en-US" sz="3200" b="1" dirty="0">
                <a:latin typeface="Minion Pro" panose="02040503050306020203" pitchFamily="18" charset="0"/>
              </a:rPr>
              <a:t>18 chairs</a:t>
            </a:r>
          </a:p>
          <a:p>
            <a:pPr algn="ctr"/>
            <a:endParaRPr lang="en-US" sz="3200" b="1" dirty="0">
              <a:latin typeface="Minion Pro" panose="02040503050306020203" pitchFamily="18" charset="0"/>
            </a:endParaRPr>
          </a:p>
          <a:p>
            <a:pPr algn="ctr"/>
            <a:r>
              <a:rPr lang="en-US" sz="3200" b="1" dirty="0">
                <a:latin typeface="Minion Pro" panose="02040503050306020203" pitchFamily="18" charset="0"/>
              </a:rPr>
              <a:t>Better </a:t>
            </a:r>
          </a:p>
          <a:p>
            <a:pPr algn="ctr"/>
            <a:r>
              <a:rPr lang="en-US" sz="3200" b="1" dirty="0">
                <a:latin typeface="Minion Pro" panose="02040503050306020203" pitchFamily="18" charset="0"/>
              </a:rPr>
              <a:t>for  small break-out groups.</a:t>
            </a:r>
          </a:p>
        </p:txBody>
      </p:sp>
      <p:grpSp>
        <p:nvGrpSpPr>
          <p:cNvPr id="17" name="Group 16">
            <a:extLst>
              <a:ext uri="{FF2B5EF4-FFF2-40B4-BE49-F238E27FC236}">
                <a16:creationId xmlns:a16="http://schemas.microsoft.com/office/drawing/2014/main" id="{ED7BA32E-EEFB-7327-1E94-F90FAC734BB0}"/>
              </a:ext>
            </a:extLst>
          </p:cNvPr>
          <p:cNvGrpSpPr/>
          <p:nvPr/>
        </p:nvGrpSpPr>
        <p:grpSpPr>
          <a:xfrm rot="16200000">
            <a:off x="5364548" y="1365423"/>
            <a:ext cx="2362759" cy="1680335"/>
            <a:chOff x="6036978" y="2179239"/>
            <a:chExt cx="2362759" cy="1680335"/>
          </a:xfrm>
        </p:grpSpPr>
        <p:grpSp>
          <p:nvGrpSpPr>
            <p:cNvPr id="13" name="Group 12">
              <a:extLst>
                <a:ext uri="{FF2B5EF4-FFF2-40B4-BE49-F238E27FC236}">
                  <a16:creationId xmlns:a16="http://schemas.microsoft.com/office/drawing/2014/main" id="{74739491-112D-C1DE-D722-FD83DCBC1CB9}"/>
                </a:ext>
              </a:extLst>
            </p:cNvPr>
            <p:cNvGrpSpPr/>
            <p:nvPr/>
          </p:nvGrpSpPr>
          <p:grpSpPr>
            <a:xfrm rot="16200000" flipH="1">
              <a:off x="6806653" y="2266489"/>
              <a:ext cx="823410" cy="2362759"/>
              <a:chOff x="8342541" y="1967926"/>
              <a:chExt cx="823410" cy="2362759"/>
            </a:xfrm>
          </p:grpSpPr>
          <p:sp>
            <p:nvSpPr>
              <p:cNvPr id="14" name="Rectangle 13">
                <a:extLst>
                  <a:ext uri="{FF2B5EF4-FFF2-40B4-BE49-F238E27FC236}">
                    <a16:creationId xmlns:a16="http://schemas.microsoft.com/office/drawing/2014/main" id="{314889E4-1794-9375-DC46-6EACBD788069}"/>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39E5FFD-2410-D257-F9D0-F8BBF10100B2}"/>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159A2F9-7791-D65A-D008-89A5A837A25D}"/>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EAC2758-BF29-865F-A150-B370BD9D9A97}"/>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13FFD9B3-3EC8-87C8-BB86-0F48EC650348}"/>
                </a:ext>
              </a:extLst>
            </p:cNvPr>
            <p:cNvGrpSpPr/>
            <p:nvPr/>
          </p:nvGrpSpPr>
          <p:grpSpPr>
            <a:xfrm rot="16200000" flipV="1">
              <a:off x="6806653" y="1409564"/>
              <a:ext cx="823410" cy="2362759"/>
              <a:chOff x="8342541" y="1967926"/>
              <a:chExt cx="823410" cy="2362759"/>
            </a:xfrm>
          </p:grpSpPr>
          <p:sp>
            <p:nvSpPr>
              <p:cNvPr id="9" name="Rectangle 8">
                <a:extLst>
                  <a:ext uri="{FF2B5EF4-FFF2-40B4-BE49-F238E27FC236}">
                    <a16:creationId xmlns:a16="http://schemas.microsoft.com/office/drawing/2014/main" id="{BED8462E-23DF-ECE1-506A-E2DC0E416C8B}"/>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006593B-651F-0936-010F-DB0829D5F65C}"/>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4755C00-DDC0-A85F-93EF-7E9976EC9B3C}"/>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314C947-1769-2A37-D6E9-B55C3C57510E}"/>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a16="http://schemas.microsoft.com/office/drawing/2014/main" id="{C0E99399-802F-12D2-FBA8-B8F4972448D5}"/>
              </a:ext>
            </a:extLst>
          </p:cNvPr>
          <p:cNvGrpSpPr/>
          <p:nvPr/>
        </p:nvGrpSpPr>
        <p:grpSpPr>
          <a:xfrm rot="19344325">
            <a:off x="3590535" y="4120161"/>
            <a:ext cx="2362759" cy="1680335"/>
            <a:chOff x="6036978" y="2179239"/>
            <a:chExt cx="2362759" cy="1680335"/>
          </a:xfrm>
        </p:grpSpPr>
        <p:grpSp>
          <p:nvGrpSpPr>
            <p:cNvPr id="19" name="Group 18">
              <a:extLst>
                <a:ext uri="{FF2B5EF4-FFF2-40B4-BE49-F238E27FC236}">
                  <a16:creationId xmlns:a16="http://schemas.microsoft.com/office/drawing/2014/main" id="{30647830-ABE6-B39D-7A33-151446CF1CDC}"/>
                </a:ext>
              </a:extLst>
            </p:cNvPr>
            <p:cNvGrpSpPr/>
            <p:nvPr/>
          </p:nvGrpSpPr>
          <p:grpSpPr>
            <a:xfrm rot="16200000" flipH="1">
              <a:off x="6806653" y="2266489"/>
              <a:ext cx="823410" cy="2362759"/>
              <a:chOff x="8342541" y="1967926"/>
              <a:chExt cx="823410" cy="2362759"/>
            </a:xfrm>
          </p:grpSpPr>
          <p:sp>
            <p:nvSpPr>
              <p:cNvPr id="25" name="Rectangle 24">
                <a:extLst>
                  <a:ext uri="{FF2B5EF4-FFF2-40B4-BE49-F238E27FC236}">
                    <a16:creationId xmlns:a16="http://schemas.microsoft.com/office/drawing/2014/main" id="{52957F77-C05D-E82B-9974-501ECC9488D5}"/>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7969AAD-9719-9953-32E1-D2D50513512D}"/>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7A624C09-035A-ECAA-2E26-754F401B5C3A}"/>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F4D40F7F-0CC1-BC14-87EE-F320E885C252}"/>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BF132072-A9A2-43A8-6A84-0235DE4810E8}"/>
                </a:ext>
              </a:extLst>
            </p:cNvPr>
            <p:cNvGrpSpPr/>
            <p:nvPr/>
          </p:nvGrpSpPr>
          <p:grpSpPr>
            <a:xfrm rot="16200000" flipV="1">
              <a:off x="6806653" y="1409564"/>
              <a:ext cx="823410" cy="2362759"/>
              <a:chOff x="8342541" y="1967926"/>
              <a:chExt cx="823410" cy="2362759"/>
            </a:xfrm>
          </p:grpSpPr>
          <p:sp>
            <p:nvSpPr>
              <p:cNvPr id="21" name="Rectangle 20">
                <a:extLst>
                  <a:ext uri="{FF2B5EF4-FFF2-40B4-BE49-F238E27FC236}">
                    <a16:creationId xmlns:a16="http://schemas.microsoft.com/office/drawing/2014/main" id="{74B96030-7E56-64F6-6EE8-39E7335C1058}"/>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92E5C8C-98E4-6ABE-290F-7CB64F98F12B}"/>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43CAE1F-26EA-4B6F-5929-ABE13D1A8D04}"/>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85F20F0-7EA7-0B6C-8FE1-A99E83CE6941}"/>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4">
            <a:extLst>
              <a:ext uri="{FF2B5EF4-FFF2-40B4-BE49-F238E27FC236}">
                <a16:creationId xmlns:a16="http://schemas.microsoft.com/office/drawing/2014/main" id="{E8888A4B-DA24-A0BA-FAD0-4AD713D7A75A}"/>
              </a:ext>
            </a:extLst>
          </p:cNvPr>
          <p:cNvGrpSpPr/>
          <p:nvPr/>
        </p:nvGrpSpPr>
        <p:grpSpPr>
          <a:xfrm rot="13339184">
            <a:off x="7037219" y="4167699"/>
            <a:ext cx="2362759" cy="1680335"/>
            <a:chOff x="6036978" y="2179239"/>
            <a:chExt cx="2362759" cy="1680335"/>
          </a:xfrm>
        </p:grpSpPr>
        <p:grpSp>
          <p:nvGrpSpPr>
            <p:cNvPr id="36" name="Group 35">
              <a:extLst>
                <a:ext uri="{FF2B5EF4-FFF2-40B4-BE49-F238E27FC236}">
                  <a16:creationId xmlns:a16="http://schemas.microsoft.com/office/drawing/2014/main" id="{1A84D7EB-CB34-B9DE-8B67-CF2F6F0C7EC6}"/>
                </a:ext>
              </a:extLst>
            </p:cNvPr>
            <p:cNvGrpSpPr/>
            <p:nvPr/>
          </p:nvGrpSpPr>
          <p:grpSpPr>
            <a:xfrm rot="16200000" flipH="1">
              <a:off x="6806653" y="2266489"/>
              <a:ext cx="823410" cy="2362759"/>
              <a:chOff x="8342541" y="1967926"/>
              <a:chExt cx="823410" cy="2362759"/>
            </a:xfrm>
          </p:grpSpPr>
          <p:sp>
            <p:nvSpPr>
              <p:cNvPr id="42" name="Rectangle 41">
                <a:extLst>
                  <a:ext uri="{FF2B5EF4-FFF2-40B4-BE49-F238E27FC236}">
                    <a16:creationId xmlns:a16="http://schemas.microsoft.com/office/drawing/2014/main" id="{A9558C56-1FA0-9975-636D-6A8B42220AA9}"/>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B62C7436-8C3E-F707-C9EF-D24952697856}"/>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14B4E2E-D7B2-7F6C-8381-0B747ECF2CBA}"/>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597A04E4-AF8C-76DB-1A5D-599D3E6C49AE}"/>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AC77A71B-DF93-DFA9-4D38-2F1DF4460FDB}"/>
                </a:ext>
              </a:extLst>
            </p:cNvPr>
            <p:cNvGrpSpPr/>
            <p:nvPr/>
          </p:nvGrpSpPr>
          <p:grpSpPr>
            <a:xfrm rot="16200000" flipV="1">
              <a:off x="6806653" y="1409564"/>
              <a:ext cx="823410" cy="2362759"/>
              <a:chOff x="8342541" y="1967926"/>
              <a:chExt cx="823410" cy="2362759"/>
            </a:xfrm>
          </p:grpSpPr>
          <p:sp>
            <p:nvSpPr>
              <p:cNvPr id="38" name="Rectangle 37">
                <a:extLst>
                  <a:ext uri="{FF2B5EF4-FFF2-40B4-BE49-F238E27FC236}">
                    <a16:creationId xmlns:a16="http://schemas.microsoft.com/office/drawing/2014/main" id="{66879CEB-CEA6-6A8B-8110-085C6C9D2693}"/>
                  </a:ext>
                </a:extLst>
              </p:cNvPr>
              <p:cNvSpPr/>
              <p:nvPr/>
            </p:nvSpPr>
            <p:spPr>
              <a:xfrm>
                <a:off x="8750840" y="2258770"/>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3DE7793D-4033-579B-8384-C8AE88A46A81}"/>
                  </a:ext>
                </a:extLst>
              </p:cNvPr>
              <p:cNvSpPr/>
              <p:nvPr/>
            </p:nvSpPr>
            <p:spPr>
              <a:xfrm>
                <a:off x="8750840" y="2924731"/>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34D5E22E-5CCA-3E01-09F4-F071635A8A9F}"/>
                  </a:ext>
                </a:extLst>
              </p:cNvPr>
              <p:cNvSpPr/>
              <p:nvPr/>
            </p:nvSpPr>
            <p:spPr>
              <a:xfrm>
                <a:off x="8750840" y="3590692"/>
                <a:ext cx="415111" cy="415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371C8864-CB7D-D465-CB4A-00EFD0E5EF53}"/>
                  </a:ext>
                </a:extLst>
              </p:cNvPr>
              <p:cNvSpPr/>
              <p:nvPr/>
            </p:nvSpPr>
            <p:spPr>
              <a:xfrm>
                <a:off x="8342541" y="1967926"/>
                <a:ext cx="539719" cy="236275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7742603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1738</TotalTime>
  <Words>1735</Words>
  <Application>Microsoft Office PowerPoint</Application>
  <PresentationFormat>Widescreen</PresentationFormat>
  <Paragraphs>313</Paragraphs>
  <Slides>48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Sheila</vt:lpstr>
      <vt:lpstr>Arial</vt:lpstr>
      <vt:lpstr>Calibri Light</vt:lpstr>
      <vt:lpstr>Calibri</vt:lpstr>
      <vt:lpstr>Minion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 Willis</dc:creator>
  <cp:lastModifiedBy>westmaincofc@icloud.com</cp:lastModifiedBy>
  <cp:revision>9</cp:revision>
  <dcterms:created xsi:type="dcterms:W3CDTF">2022-10-22T20:24:05Z</dcterms:created>
  <dcterms:modified xsi:type="dcterms:W3CDTF">2023-01-21T15:50:44Z</dcterms:modified>
</cp:coreProperties>
</file>