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6" r:id="rId5"/>
    <p:sldId id="268" r:id="rId6"/>
    <p:sldId id="267" r:id="rId7"/>
    <p:sldId id="270" r:id="rId8"/>
    <p:sldId id="271" r:id="rId9"/>
    <p:sldId id="272" r:id="rId10"/>
    <p:sldId id="269" r:id="rId11"/>
    <p:sldId id="273" r:id="rId12"/>
    <p:sldId id="274" r:id="rId13"/>
    <p:sldId id="275" r:id="rId14"/>
    <p:sldId id="276"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907" autoAdjust="0"/>
    <p:restoredTop sz="94660"/>
  </p:normalViewPr>
  <p:slideViewPr>
    <p:cSldViewPr snapToGrid="0">
      <p:cViewPr varScale="1">
        <p:scale>
          <a:sx n="122" d="100"/>
          <a:sy n="122" d="100"/>
        </p:scale>
        <p:origin x="208" y="10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310884-A2AD-41A7-90F3-A55677CD9C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BA08505-50A4-4EF4-A6E7-6A4FBF1AB6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1EFC115-279B-43BE-AFBC-EC9766E8F07B}"/>
              </a:ext>
            </a:extLst>
          </p:cNvPr>
          <p:cNvSpPr>
            <a:spLocks noGrp="1"/>
          </p:cNvSpPr>
          <p:nvPr>
            <p:ph type="dt" sz="half" idx="10"/>
          </p:nvPr>
        </p:nvSpPr>
        <p:spPr/>
        <p:txBody>
          <a:bodyPr/>
          <a:lstStyle/>
          <a:p>
            <a:fld id="{9FAC7AAB-4C20-4A97-BB8A-F48EB4429D16}" type="datetimeFigureOut">
              <a:rPr lang="en-US" smtClean="0"/>
              <a:t>4/21/21</a:t>
            </a:fld>
            <a:endParaRPr lang="en-US"/>
          </a:p>
        </p:txBody>
      </p:sp>
      <p:sp>
        <p:nvSpPr>
          <p:cNvPr id="5" name="Footer Placeholder 4">
            <a:extLst>
              <a:ext uri="{FF2B5EF4-FFF2-40B4-BE49-F238E27FC236}">
                <a16:creationId xmlns:a16="http://schemas.microsoft.com/office/drawing/2014/main" xmlns="" id="{47602758-DF58-44F7-826B-2F3FE493EB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C9E1708-628A-486E-8338-B7A9F77CD884}"/>
              </a:ext>
            </a:extLst>
          </p:cNvPr>
          <p:cNvSpPr>
            <a:spLocks noGrp="1"/>
          </p:cNvSpPr>
          <p:nvPr>
            <p:ph type="sldNum" sz="quarter" idx="12"/>
          </p:nvPr>
        </p:nvSpPr>
        <p:spPr/>
        <p:txBody>
          <a:bodyPr/>
          <a:lstStyle/>
          <a:p>
            <a:fld id="{5F7EF827-01DB-45A9-9DE8-E624A5E17214}" type="slidenum">
              <a:rPr lang="en-US" smtClean="0"/>
              <a:t>‹#›</a:t>
            </a:fld>
            <a:endParaRPr lang="en-US"/>
          </a:p>
        </p:txBody>
      </p:sp>
    </p:spTree>
    <p:extLst>
      <p:ext uri="{BB962C8B-B14F-4D97-AF65-F5344CB8AC3E}">
        <p14:creationId xmlns:p14="http://schemas.microsoft.com/office/powerpoint/2010/main" val="1768974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C7D332-CECB-467A-8A05-5651491E3D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56A9E96-FB37-4F52-B006-AA53C1575F6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021E888-1A88-49D6-A8C8-3FB15FF4E9E4}"/>
              </a:ext>
            </a:extLst>
          </p:cNvPr>
          <p:cNvSpPr>
            <a:spLocks noGrp="1"/>
          </p:cNvSpPr>
          <p:nvPr>
            <p:ph type="dt" sz="half" idx="10"/>
          </p:nvPr>
        </p:nvSpPr>
        <p:spPr/>
        <p:txBody>
          <a:bodyPr/>
          <a:lstStyle/>
          <a:p>
            <a:fld id="{9FAC7AAB-4C20-4A97-BB8A-F48EB4429D16}" type="datetimeFigureOut">
              <a:rPr lang="en-US" smtClean="0"/>
              <a:t>4/21/21</a:t>
            </a:fld>
            <a:endParaRPr lang="en-US"/>
          </a:p>
        </p:txBody>
      </p:sp>
      <p:sp>
        <p:nvSpPr>
          <p:cNvPr id="5" name="Footer Placeholder 4">
            <a:extLst>
              <a:ext uri="{FF2B5EF4-FFF2-40B4-BE49-F238E27FC236}">
                <a16:creationId xmlns:a16="http://schemas.microsoft.com/office/drawing/2014/main" xmlns="" id="{13599D47-D52F-4C5B-998C-8BA8ABF02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0D25A49-4101-4DEC-B48D-903CFDB96D52}"/>
              </a:ext>
            </a:extLst>
          </p:cNvPr>
          <p:cNvSpPr>
            <a:spLocks noGrp="1"/>
          </p:cNvSpPr>
          <p:nvPr>
            <p:ph type="sldNum" sz="quarter" idx="12"/>
          </p:nvPr>
        </p:nvSpPr>
        <p:spPr/>
        <p:txBody>
          <a:bodyPr/>
          <a:lstStyle/>
          <a:p>
            <a:fld id="{5F7EF827-01DB-45A9-9DE8-E624A5E17214}" type="slidenum">
              <a:rPr lang="en-US" smtClean="0"/>
              <a:t>‹#›</a:t>
            </a:fld>
            <a:endParaRPr lang="en-US"/>
          </a:p>
        </p:txBody>
      </p:sp>
    </p:spTree>
    <p:extLst>
      <p:ext uri="{BB962C8B-B14F-4D97-AF65-F5344CB8AC3E}">
        <p14:creationId xmlns:p14="http://schemas.microsoft.com/office/powerpoint/2010/main" val="699957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10C2AC3-D918-4BEB-A9AC-D25531BB1B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0B8500D-0980-43B7-A686-EE01F1536C9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1506D6F-436B-48FA-91C1-DC9D7E5CDA0B}"/>
              </a:ext>
            </a:extLst>
          </p:cNvPr>
          <p:cNvSpPr>
            <a:spLocks noGrp="1"/>
          </p:cNvSpPr>
          <p:nvPr>
            <p:ph type="dt" sz="half" idx="10"/>
          </p:nvPr>
        </p:nvSpPr>
        <p:spPr/>
        <p:txBody>
          <a:bodyPr/>
          <a:lstStyle/>
          <a:p>
            <a:fld id="{9FAC7AAB-4C20-4A97-BB8A-F48EB4429D16}" type="datetimeFigureOut">
              <a:rPr lang="en-US" smtClean="0"/>
              <a:t>4/21/21</a:t>
            </a:fld>
            <a:endParaRPr lang="en-US"/>
          </a:p>
        </p:txBody>
      </p:sp>
      <p:sp>
        <p:nvSpPr>
          <p:cNvPr id="5" name="Footer Placeholder 4">
            <a:extLst>
              <a:ext uri="{FF2B5EF4-FFF2-40B4-BE49-F238E27FC236}">
                <a16:creationId xmlns:a16="http://schemas.microsoft.com/office/drawing/2014/main" xmlns="" id="{928C40AC-BE35-4726-AA71-2494C60891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9F6172B-AF1E-4D7A-BFD3-4CF879AA3710}"/>
              </a:ext>
            </a:extLst>
          </p:cNvPr>
          <p:cNvSpPr>
            <a:spLocks noGrp="1"/>
          </p:cNvSpPr>
          <p:nvPr>
            <p:ph type="sldNum" sz="quarter" idx="12"/>
          </p:nvPr>
        </p:nvSpPr>
        <p:spPr/>
        <p:txBody>
          <a:bodyPr/>
          <a:lstStyle/>
          <a:p>
            <a:fld id="{5F7EF827-01DB-45A9-9DE8-E624A5E17214}" type="slidenum">
              <a:rPr lang="en-US" smtClean="0"/>
              <a:t>‹#›</a:t>
            </a:fld>
            <a:endParaRPr lang="en-US"/>
          </a:p>
        </p:txBody>
      </p:sp>
    </p:spTree>
    <p:extLst>
      <p:ext uri="{BB962C8B-B14F-4D97-AF65-F5344CB8AC3E}">
        <p14:creationId xmlns:p14="http://schemas.microsoft.com/office/powerpoint/2010/main" val="660737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92367E-12A5-49FA-8A2A-E6F3DE8549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C341FAB-70AE-471B-9D17-8795ED1278C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1D07D03-E1B6-426B-A708-ED071769D47A}"/>
              </a:ext>
            </a:extLst>
          </p:cNvPr>
          <p:cNvSpPr>
            <a:spLocks noGrp="1"/>
          </p:cNvSpPr>
          <p:nvPr>
            <p:ph type="dt" sz="half" idx="10"/>
          </p:nvPr>
        </p:nvSpPr>
        <p:spPr/>
        <p:txBody>
          <a:bodyPr/>
          <a:lstStyle/>
          <a:p>
            <a:fld id="{9FAC7AAB-4C20-4A97-BB8A-F48EB4429D16}" type="datetimeFigureOut">
              <a:rPr lang="en-US" smtClean="0"/>
              <a:t>4/21/21</a:t>
            </a:fld>
            <a:endParaRPr lang="en-US"/>
          </a:p>
        </p:txBody>
      </p:sp>
      <p:sp>
        <p:nvSpPr>
          <p:cNvPr id="5" name="Footer Placeholder 4">
            <a:extLst>
              <a:ext uri="{FF2B5EF4-FFF2-40B4-BE49-F238E27FC236}">
                <a16:creationId xmlns:a16="http://schemas.microsoft.com/office/drawing/2014/main" xmlns="" id="{7EC30F5C-33BB-45BD-A978-3EBEC1DE96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AA5EB78-6D14-4EAB-B860-0ED632DEAEA8}"/>
              </a:ext>
            </a:extLst>
          </p:cNvPr>
          <p:cNvSpPr>
            <a:spLocks noGrp="1"/>
          </p:cNvSpPr>
          <p:nvPr>
            <p:ph type="sldNum" sz="quarter" idx="12"/>
          </p:nvPr>
        </p:nvSpPr>
        <p:spPr/>
        <p:txBody>
          <a:bodyPr/>
          <a:lstStyle/>
          <a:p>
            <a:fld id="{5F7EF827-01DB-45A9-9DE8-E624A5E17214}" type="slidenum">
              <a:rPr lang="en-US" smtClean="0"/>
              <a:t>‹#›</a:t>
            </a:fld>
            <a:endParaRPr lang="en-US"/>
          </a:p>
        </p:txBody>
      </p:sp>
    </p:spTree>
    <p:extLst>
      <p:ext uri="{BB962C8B-B14F-4D97-AF65-F5344CB8AC3E}">
        <p14:creationId xmlns:p14="http://schemas.microsoft.com/office/powerpoint/2010/main" val="3680444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DEED25-2CD4-47A8-8F8B-FCEAFEA918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AAB86FB-4133-4B4E-882B-DE94726166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26F20193-82ED-4A1B-8940-339187506EA3}"/>
              </a:ext>
            </a:extLst>
          </p:cNvPr>
          <p:cNvSpPr>
            <a:spLocks noGrp="1"/>
          </p:cNvSpPr>
          <p:nvPr>
            <p:ph type="dt" sz="half" idx="10"/>
          </p:nvPr>
        </p:nvSpPr>
        <p:spPr/>
        <p:txBody>
          <a:bodyPr/>
          <a:lstStyle/>
          <a:p>
            <a:fld id="{9FAC7AAB-4C20-4A97-BB8A-F48EB4429D16}" type="datetimeFigureOut">
              <a:rPr lang="en-US" smtClean="0"/>
              <a:t>4/21/21</a:t>
            </a:fld>
            <a:endParaRPr lang="en-US"/>
          </a:p>
        </p:txBody>
      </p:sp>
      <p:sp>
        <p:nvSpPr>
          <p:cNvPr id="5" name="Footer Placeholder 4">
            <a:extLst>
              <a:ext uri="{FF2B5EF4-FFF2-40B4-BE49-F238E27FC236}">
                <a16:creationId xmlns:a16="http://schemas.microsoft.com/office/drawing/2014/main" xmlns="" id="{30DBC75E-3F31-453D-B1D1-DDAF3A05C4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DC6EE29-1A6C-4DCD-8BA0-BB652B058EA5}"/>
              </a:ext>
            </a:extLst>
          </p:cNvPr>
          <p:cNvSpPr>
            <a:spLocks noGrp="1"/>
          </p:cNvSpPr>
          <p:nvPr>
            <p:ph type="sldNum" sz="quarter" idx="12"/>
          </p:nvPr>
        </p:nvSpPr>
        <p:spPr/>
        <p:txBody>
          <a:bodyPr/>
          <a:lstStyle/>
          <a:p>
            <a:fld id="{5F7EF827-01DB-45A9-9DE8-E624A5E17214}" type="slidenum">
              <a:rPr lang="en-US" smtClean="0"/>
              <a:t>‹#›</a:t>
            </a:fld>
            <a:endParaRPr lang="en-US"/>
          </a:p>
        </p:txBody>
      </p:sp>
    </p:spTree>
    <p:extLst>
      <p:ext uri="{BB962C8B-B14F-4D97-AF65-F5344CB8AC3E}">
        <p14:creationId xmlns:p14="http://schemas.microsoft.com/office/powerpoint/2010/main" val="1632691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9190D2-2875-436B-A86D-BB2A5CCD76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3407EFB-1B2A-4097-B558-0D4EDE849B7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D61819A-CA65-4C45-AD3F-1BEE7927CEF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BB21ABA-9CFF-49B2-BC17-88E9BFA921D8}"/>
              </a:ext>
            </a:extLst>
          </p:cNvPr>
          <p:cNvSpPr>
            <a:spLocks noGrp="1"/>
          </p:cNvSpPr>
          <p:nvPr>
            <p:ph type="dt" sz="half" idx="10"/>
          </p:nvPr>
        </p:nvSpPr>
        <p:spPr/>
        <p:txBody>
          <a:bodyPr/>
          <a:lstStyle/>
          <a:p>
            <a:fld id="{9FAC7AAB-4C20-4A97-BB8A-F48EB4429D16}" type="datetimeFigureOut">
              <a:rPr lang="en-US" smtClean="0"/>
              <a:t>4/21/21</a:t>
            </a:fld>
            <a:endParaRPr lang="en-US"/>
          </a:p>
        </p:txBody>
      </p:sp>
      <p:sp>
        <p:nvSpPr>
          <p:cNvPr id="6" name="Footer Placeholder 5">
            <a:extLst>
              <a:ext uri="{FF2B5EF4-FFF2-40B4-BE49-F238E27FC236}">
                <a16:creationId xmlns:a16="http://schemas.microsoft.com/office/drawing/2014/main" xmlns="" id="{6605F802-6606-4865-A37E-5B853F3E86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531E85C-A5AE-4B10-8D20-AB8D56155BDE}"/>
              </a:ext>
            </a:extLst>
          </p:cNvPr>
          <p:cNvSpPr>
            <a:spLocks noGrp="1"/>
          </p:cNvSpPr>
          <p:nvPr>
            <p:ph type="sldNum" sz="quarter" idx="12"/>
          </p:nvPr>
        </p:nvSpPr>
        <p:spPr/>
        <p:txBody>
          <a:bodyPr/>
          <a:lstStyle/>
          <a:p>
            <a:fld id="{5F7EF827-01DB-45A9-9DE8-E624A5E17214}" type="slidenum">
              <a:rPr lang="en-US" smtClean="0"/>
              <a:t>‹#›</a:t>
            </a:fld>
            <a:endParaRPr lang="en-US"/>
          </a:p>
        </p:txBody>
      </p:sp>
    </p:spTree>
    <p:extLst>
      <p:ext uri="{BB962C8B-B14F-4D97-AF65-F5344CB8AC3E}">
        <p14:creationId xmlns:p14="http://schemas.microsoft.com/office/powerpoint/2010/main" val="2662529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C29F7F-F930-4F95-801F-9703AB87A1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EB68F51-4A6F-4CF7-83BD-801575C3F8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D5EE4DA4-B641-4423-95A3-30BBFA92077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2243863-3AE4-4B4E-8A10-D7CD4E303F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DF8DDD0-7C6F-4B86-BABF-7EC5ABFB5AC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54E6CD3-228D-44F1-BE52-DFD217EDFE2A}"/>
              </a:ext>
            </a:extLst>
          </p:cNvPr>
          <p:cNvSpPr>
            <a:spLocks noGrp="1"/>
          </p:cNvSpPr>
          <p:nvPr>
            <p:ph type="dt" sz="half" idx="10"/>
          </p:nvPr>
        </p:nvSpPr>
        <p:spPr/>
        <p:txBody>
          <a:bodyPr/>
          <a:lstStyle/>
          <a:p>
            <a:fld id="{9FAC7AAB-4C20-4A97-BB8A-F48EB4429D16}" type="datetimeFigureOut">
              <a:rPr lang="en-US" smtClean="0"/>
              <a:t>4/21/21</a:t>
            </a:fld>
            <a:endParaRPr lang="en-US"/>
          </a:p>
        </p:txBody>
      </p:sp>
      <p:sp>
        <p:nvSpPr>
          <p:cNvPr id="8" name="Footer Placeholder 7">
            <a:extLst>
              <a:ext uri="{FF2B5EF4-FFF2-40B4-BE49-F238E27FC236}">
                <a16:creationId xmlns:a16="http://schemas.microsoft.com/office/drawing/2014/main" xmlns="" id="{B87A75C5-089C-4DA2-B977-0A91DC9CF0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0C0D6B7-BA38-451F-849C-24814F1C5F65}"/>
              </a:ext>
            </a:extLst>
          </p:cNvPr>
          <p:cNvSpPr>
            <a:spLocks noGrp="1"/>
          </p:cNvSpPr>
          <p:nvPr>
            <p:ph type="sldNum" sz="quarter" idx="12"/>
          </p:nvPr>
        </p:nvSpPr>
        <p:spPr/>
        <p:txBody>
          <a:bodyPr/>
          <a:lstStyle/>
          <a:p>
            <a:fld id="{5F7EF827-01DB-45A9-9DE8-E624A5E17214}" type="slidenum">
              <a:rPr lang="en-US" smtClean="0"/>
              <a:t>‹#›</a:t>
            </a:fld>
            <a:endParaRPr lang="en-US"/>
          </a:p>
        </p:txBody>
      </p:sp>
    </p:spTree>
    <p:extLst>
      <p:ext uri="{BB962C8B-B14F-4D97-AF65-F5344CB8AC3E}">
        <p14:creationId xmlns:p14="http://schemas.microsoft.com/office/powerpoint/2010/main" val="638766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0726FF-5195-448B-B318-C21A031704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43A5267-4318-4602-8551-C636D9207629}"/>
              </a:ext>
            </a:extLst>
          </p:cNvPr>
          <p:cNvSpPr>
            <a:spLocks noGrp="1"/>
          </p:cNvSpPr>
          <p:nvPr>
            <p:ph type="dt" sz="half" idx="10"/>
          </p:nvPr>
        </p:nvSpPr>
        <p:spPr/>
        <p:txBody>
          <a:bodyPr/>
          <a:lstStyle/>
          <a:p>
            <a:fld id="{9FAC7AAB-4C20-4A97-BB8A-F48EB4429D16}" type="datetimeFigureOut">
              <a:rPr lang="en-US" smtClean="0"/>
              <a:t>4/21/21</a:t>
            </a:fld>
            <a:endParaRPr lang="en-US"/>
          </a:p>
        </p:txBody>
      </p:sp>
      <p:sp>
        <p:nvSpPr>
          <p:cNvPr id="4" name="Footer Placeholder 3">
            <a:extLst>
              <a:ext uri="{FF2B5EF4-FFF2-40B4-BE49-F238E27FC236}">
                <a16:creationId xmlns:a16="http://schemas.microsoft.com/office/drawing/2014/main" xmlns="" id="{4FCA2377-1AA0-4A21-ACAC-74C7A1D295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8E1658F-3C87-420D-95D1-0E62181FC978}"/>
              </a:ext>
            </a:extLst>
          </p:cNvPr>
          <p:cNvSpPr>
            <a:spLocks noGrp="1"/>
          </p:cNvSpPr>
          <p:nvPr>
            <p:ph type="sldNum" sz="quarter" idx="12"/>
          </p:nvPr>
        </p:nvSpPr>
        <p:spPr/>
        <p:txBody>
          <a:bodyPr/>
          <a:lstStyle/>
          <a:p>
            <a:fld id="{5F7EF827-01DB-45A9-9DE8-E624A5E17214}" type="slidenum">
              <a:rPr lang="en-US" smtClean="0"/>
              <a:t>‹#›</a:t>
            </a:fld>
            <a:endParaRPr lang="en-US"/>
          </a:p>
        </p:txBody>
      </p:sp>
    </p:spTree>
    <p:extLst>
      <p:ext uri="{BB962C8B-B14F-4D97-AF65-F5344CB8AC3E}">
        <p14:creationId xmlns:p14="http://schemas.microsoft.com/office/powerpoint/2010/main" val="3449519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5DD8FB0-C32B-4B56-B055-BB55B3FFE370}"/>
              </a:ext>
            </a:extLst>
          </p:cNvPr>
          <p:cNvSpPr>
            <a:spLocks noGrp="1"/>
          </p:cNvSpPr>
          <p:nvPr>
            <p:ph type="dt" sz="half" idx="10"/>
          </p:nvPr>
        </p:nvSpPr>
        <p:spPr/>
        <p:txBody>
          <a:bodyPr/>
          <a:lstStyle/>
          <a:p>
            <a:fld id="{9FAC7AAB-4C20-4A97-BB8A-F48EB4429D16}" type="datetimeFigureOut">
              <a:rPr lang="en-US" smtClean="0"/>
              <a:t>4/21/21</a:t>
            </a:fld>
            <a:endParaRPr lang="en-US"/>
          </a:p>
        </p:txBody>
      </p:sp>
      <p:sp>
        <p:nvSpPr>
          <p:cNvPr id="3" name="Footer Placeholder 2">
            <a:extLst>
              <a:ext uri="{FF2B5EF4-FFF2-40B4-BE49-F238E27FC236}">
                <a16:creationId xmlns:a16="http://schemas.microsoft.com/office/drawing/2014/main" xmlns="" id="{8AFA8C58-B151-4532-9137-41F720A672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0F56CA0-E93D-4F8A-8E81-34C9C584D9DA}"/>
              </a:ext>
            </a:extLst>
          </p:cNvPr>
          <p:cNvSpPr>
            <a:spLocks noGrp="1"/>
          </p:cNvSpPr>
          <p:nvPr>
            <p:ph type="sldNum" sz="quarter" idx="12"/>
          </p:nvPr>
        </p:nvSpPr>
        <p:spPr/>
        <p:txBody>
          <a:bodyPr/>
          <a:lstStyle/>
          <a:p>
            <a:fld id="{5F7EF827-01DB-45A9-9DE8-E624A5E17214}" type="slidenum">
              <a:rPr lang="en-US" smtClean="0"/>
              <a:t>‹#›</a:t>
            </a:fld>
            <a:endParaRPr lang="en-US"/>
          </a:p>
        </p:txBody>
      </p:sp>
    </p:spTree>
    <p:extLst>
      <p:ext uri="{BB962C8B-B14F-4D97-AF65-F5344CB8AC3E}">
        <p14:creationId xmlns:p14="http://schemas.microsoft.com/office/powerpoint/2010/main" val="3144824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69105D-5A0F-4E3E-87D8-1F44892D29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213EECB-782E-4F9C-9426-3C13E8C35D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628D129-2EE6-4900-BE31-E49E21B576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89A16C8-D7DD-4934-9697-F887A23AF8CB}"/>
              </a:ext>
            </a:extLst>
          </p:cNvPr>
          <p:cNvSpPr>
            <a:spLocks noGrp="1"/>
          </p:cNvSpPr>
          <p:nvPr>
            <p:ph type="dt" sz="half" idx="10"/>
          </p:nvPr>
        </p:nvSpPr>
        <p:spPr/>
        <p:txBody>
          <a:bodyPr/>
          <a:lstStyle/>
          <a:p>
            <a:fld id="{9FAC7AAB-4C20-4A97-BB8A-F48EB4429D16}" type="datetimeFigureOut">
              <a:rPr lang="en-US" smtClean="0"/>
              <a:t>4/21/21</a:t>
            </a:fld>
            <a:endParaRPr lang="en-US"/>
          </a:p>
        </p:txBody>
      </p:sp>
      <p:sp>
        <p:nvSpPr>
          <p:cNvPr id="6" name="Footer Placeholder 5">
            <a:extLst>
              <a:ext uri="{FF2B5EF4-FFF2-40B4-BE49-F238E27FC236}">
                <a16:creationId xmlns:a16="http://schemas.microsoft.com/office/drawing/2014/main" xmlns="" id="{EF93B1D4-1B8F-43CF-912B-372D12263C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012DB05-69D9-43E2-84F3-A54656A7E422}"/>
              </a:ext>
            </a:extLst>
          </p:cNvPr>
          <p:cNvSpPr>
            <a:spLocks noGrp="1"/>
          </p:cNvSpPr>
          <p:nvPr>
            <p:ph type="sldNum" sz="quarter" idx="12"/>
          </p:nvPr>
        </p:nvSpPr>
        <p:spPr/>
        <p:txBody>
          <a:bodyPr/>
          <a:lstStyle/>
          <a:p>
            <a:fld id="{5F7EF827-01DB-45A9-9DE8-E624A5E17214}" type="slidenum">
              <a:rPr lang="en-US" smtClean="0"/>
              <a:t>‹#›</a:t>
            </a:fld>
            <a:endParaRPr lang="en-US"/>
          </a:p>
        </p:txBody>
      </p:sp>
    </p:spTree>
    <p:extLst>
      <p:ext uri="{BB962C8B-B14F-4D97-AF65-F5344CB8AC3E}">
        <p14:creationId xmlns:p14="http://schemas.microsoft.com/office/powerpoint/2010/main" val="2317383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9FE2A7-2D9A-40B3-BD94-DCAB513BC7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F6833C1-9393-465B-9265-3CA3CF5393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0F1012E-1DE3-4DB1-98E5-A38CC67516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0E22A27-4718-474B-A682-3EB3D9397E96}"/>
              </a:ext>
            </a:extLst>
          </p:cNvPr>
          <p:cNvSpPr>
            <a:spLocks noGrp="1"/>
          </p:cNvSpPr>
          <p:nvPr>
            <p:ph type="dt" sz="half" idx="10"/>
          </p:nvPr>
        </p:nvSpPr>
        <p:spPr/>
        <p:txBody>
          <a:bodyPr/>
          <a:lstStyle/>
          <a:p>
            <a:fld id="{9FAC7AAB-4C20-4A97-BB8A-F48EB4429D16}" type="datetimeFigureOut">
              <a:rPr lang="en-US" smtClean="0"/>
              <a:t>4/21/21</a:t>
            </a:fld>
            <a:endParaRPr lang="en-US"/>
          </a:p>
        </p:txBody>
      </p:sp>
      <p:sp>
        <p:nvSpPr>
          <p:cNvPr id="6" name="Footer Placeholder 5">
            <a:extLst>
              <a:ext uri="{FF2B5EF4-FFF2-40B4-BE49-F238E27FC236}">
                <a16:creationId xmlns:a16="http://schemas.microsoft.com/office/drawing/2014/main" xmlns="" id="{EE446890-7BF8-4BF0-AF70-0E6C7CAD7E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C72CCCD-5D6E-4E13-B554-1A25C6DAA35A}"/>
              </a:ext>
            </a:extLst>
          </p:cNvPr>
          <p:cNvSpPr>
            <a:spLocks noGrp="1"/>
          </p:cNvSpPr>
          <p:nvPr>
            <p:ph type="sldNum" sz="quarter" idx="12"/>
          </p:nvPr>
        </p:nvSpPr>
        <p:spPr/>
        <p:txBody>
          <a:bodyPr/>
          <a:lstStyle/>
          <a:p>
            <a:fld id="{5F7EF827-01DB-45A9-9DE8-E624A5E17214}" type="slidenum">
              <a:rPr lang="en-US" smtClean="0"/>
              <a:t>‹#›</a:t>
            </a:fld>
            <a:endParaRPr lang="en-US"/>
          </a:p>
        </p:txBody>
      </p:sp>
    </p:spTree>
    <p:extLst>
      <p:ext uri="{BB962C8B-B14F-4D97-AF65-F5344CB8AC3E}">
        <p14:creationId xmlns:p14="http://schemas.microsoft.com/office/powerpoint/2010/main" val="10361797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4C7E86E-1DD1-475B-8380-9AFCBA5385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F979EDC-7679-4330-AC53-1284E26EDD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CE53AC5-18EA-4641-989F-5FC9C6792A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AC7AAB-4C20-4A97-BB8A-F48EB4429D16}" type="datetimeFigureOut">
              <a:rPr lang="en-US" smtClean="0"/>
              <a:t>4/21/21</a:t>
            </a:fld>
            <a:endParaRPr lang="en-US"/>
          </a:p>
        </p:txBody>
      </p:sp>
      <p:sp>
        <p:nvSpPr>
          <p:cNvPr id="5" name="Footer Placeholder 4">
            <a:extLst>
              <a:ext uri="{FF2B5EF4-FFF2-40B4-BE49-F238E27FC236}">
                <a16:creationId xmlns:a16="http://schemas.microsoft.com/office/drawing/2014/main" xmlns="" id="{72A70F16-E201-40F8-AF2C-D335C7CF2E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260F5D0-B903-471D-B3CB-88DA6C1ADC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EF827-01DB-45A9-9DE8-E624A5E17214}" type="slidenum">
              <a:rPr lang="en-US" smtClean="0"/>
              <a:t>‹#›</a:t>
            </a:fld>
            <a:endParaRPr lang="en-US"/>
          </a:p>
        </p:txBody>
      </p:sp>
    </p:spTree>
    <p:extLst>
      <p:ext uri="{BB962C8B-B14F-4D97-AF65-F5344CB8AC3E}">
        <p14:creationId xmlns:p14="http://schemas.microsoft.com/office/powerpoint/2010/main" val="3806187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46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E1C543F-B28F-0149-9B76-CAB6B264388E}"/>
              </a:ext>
            </a:extLst>
          </p:cNvPr>
          <p:cNvSpPr txBox="1"/>
          <p:nvPr/>
        </p:nvSpPr>
        <p:spPr>
          <a:xfrm>
            <a:off x="96715" y="130172"/>
            <a:ext cx="11966331" cy="2308324"/>
          </a:xfrm>
          <a:prstGeom prst="rect">
            <a:avLst/>
          </a:prstGeom>
          <a:noFill/>
        </p:spPr>
        <p:txBody>
          <a:bodyPr wrap="square" rtlCol="0">
            <a:spAutoFit/>
          </a:bodyPr>
          <a:lstStyle/>
          <a:p>
            <a:pPr>
              <a:lnSpc>
                <a:spcPct val="150000"/>
              </a:lnSpc>
            </a:pPr>
            <a:r>
              <a:rPr lang="en-US" sz="3200" i="1" dirty="0" smtClean="0">
                <a:solidFill>
                  <a:srgbClr val="FFFF00"/>
                </a:solidFill>
                <a:latin typeface="Arial Narrow" charset="0"/>
                <a:ea typeface="Arial Narrow" charset="0"/>
                <a:cs typeface="Arial Narrow" charset="0"/>
              </a:rPr>
              <a:t>Who We Read About In Chapter 1</a:t>
            </a:r>
            <a:endParaRPr lang="en-US" sz="3200" dirty="0" smtClean="0">
              <a:solidFill>
                <a:schemeClr val="bg1"/>
              </a:solidFill>
              <a:latin typeface="Arial Narrow" charset="0"/>
              <a:ea typeface="Arial Narrow" charset="0"/>
              <a:cs typeface="Arial Narrow" charset="0"/>
            </a:endParaRPr>
          </a:p>
          <a:p>
            <a:pPr marL="457200" indent="-457200">
              <a:lnSpc>
                <a:spcPct val="150000"/>
              </a:lnSpc>
              <a:buFont typeface="Arial" charset="0"/>
              <a:buChar char="•"/>
            </a:pPr>
            <a:r>
              <a:rPr lang="en-US" sz="3200" i="1" dirty="0" smtClean="0">
                <a:solidFill>
                  <a:srgbClr val="FFFF00"/>
                </a:solidFill>
                <a:latin typeface="Arial Narrow" charset="0"/>
                <a:ea typeface="Arial Narrow" charset="0"/>
                <a:cs typeface="Arial Narrow" charset="0"/>
              </a:rPr>
              <a:t>Ashpenaz</a:t>
            </a:r>
            <a:endParaRPr lang="en-US" sz="3200" dirty="0" smtClean="0">
              <a:solidFill>
                <a:schemeClr val="bg1"/>
              </a:solidFill>
              <a:latin typeface="Arial Narrow" charset="0"/>
              <a:ea typeface="Arial Narrow" charset="0"/>
              <a:cs typeface="Arial Narrow" charset="0"/>
            </a:endParaRPr>
          </a:p>
          <a:p>
            <a:pPr marL="457200" indent="-457200">
              <a:lnSpc>
                <a:spcPct val="150000"/>
              </a:lnSpc>
              <a:buFont typeface="Arial" charset="0"/>
              <a:buChar char="•"/>
            </a:pPr>
            <a:r>
              <a:rPr lang="en-US" sz="3200" dirty="0" smtClean="0">
                <a:solidFill>
                  <a:schemeClr val="bg1"/>
                </a:solidFill>
                <a:latin typeface="Arial Narrow" charset="0"/>
                <a:ea typeface="Arial Narrow" charset="0"/>
                <a:cs typeface="Arial Narrow" charset="0"/>
              </a:rPr>
              <a:t>Chief of his officials or Chief Eunuch</a:t>
            </a:r>
          </a:p>
        </p:txBody>
      </p:sp>
    </p:spTree>
    <p:extLst>
      <p:ext uri="{BB962C8B-B14F-4D97-AF65-F5344CB8AC3E}">
        <p14:creationId xmlns:p14="http://schemas.microsoft.com/office/powerpoint/2010/main" val="91701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E1C543F-B28F-0149-9B76-CAB6B264388E}"/>
              </a:ext>
            </a:extLst>
          </p:cNvPr>
          <p:cNvSpPr txBox="1"/>
          <p:nvPr/>
        </p:nvSpPr>
        <p:spPr>
          <a:xfrm>
            <a:off x="96715" y="130172"/>
            <a:ext cx="11966331" cy="6001643"/>
          </a:xfrm>
          <a:prstGeom prst="rect">
            <a:avLst/>
          </a:prstGeom>
          <a:noFill/>
        </p:spPr>
        <p:txBody>
          <a:bodyPr wrap="square" rtlCol="0">
            <a:spAutoFit/>
          </a:bodyPr>
          <a:lstStyle/>
          <a:p>
            <a:pPr>
              <a:lnSpc>
                <a:spcPct val="150000"/>
              </a:lnSpc>
            </a:pPr>
            <a:r>
              <a:rPr lang="en-US" sz="3200" i="1" dirty="0" smtClean="0">
                <a:solidFill>
                  <a:srgbClr val="FFFF00"/>
                </a:solidFill>
                <a:latin typeface="Arial Narrow" charset="0"/>
                <a:ea typeface="Arial Narrow" charset="0"/>
                <a:cs typeface="Arial Narrow" charset="0"/>
              </a:rPr>
              <a:t>Who We Read About In Chapter 1</a:t>
            </a:r>
            <a:endParaRPr lang="en-US" sz="3200" dirty="0" smtClean="0">
              <a:solidFill>
                <a:schemeClr val="bg1"/>
              </a:solidFill>
              <a:latin typeface="Arial Narrow" charset="0"/>
              <a:ea typeface="Arial Narrow" charset="0"/>
              <a:cs typeface="Arial Narrow" charset="0"/>
            </a:endParaRPr>
          </a:p>
          <a:p>
            <a:pPr marL="457200" indent="-457200">
              <a:lnSpc>
                <a:spcPct val="150000"/>
              </a:lnSpc>
              <a:buFont typeface="Arial" charset="0"/>
              <a:buChar char="•"/>
            </a:pPr>
            <a:r>
              <a:rPr lang="en-US" sz="3200" i="1" dirty="0" smtClean="0">
                <a:solidFill>
                  <a:srgbClr val="FFFF00"/>
                </a:solidFill>
                <a:latin typeface="Arial Narrow" charset="0"/>
                <a:ea typeface="Arial Narrow" charset="0"/>
                <a:cs typeface="Arial Narrow" charset="0"/>
              </a:rPr>
              <a:t>Bring in some of the sons of Israel, including some of the royal family and of the nobles.</a:t>
            </a:r>
            <a:endParaRPr lang="en-US" sz="3200" dirty="0" smtClean="0">
              <a:solidFill>
                <a:schemeClr val="bg1"/>
              </a:solidFill>
              <a:latin typeface="Arial Narrow" charset="0"/>
              <a:ea typeface="Arial Narrow" charset="0"/>
              <a:cs typeface="Arial Narrow" charset="0"/>
            </a:endParaRPr>
          </a:p>
          <a:p>
            <a:pPr marL="457200" indent="-457200">
              <a:lnSpc>
                <a:spcPct val="150000"/>
              </a:lnSpc>
              <a:buFont typeface="Arial" charset="0"/>
              <a:buChar char="•"/>
            </a:pPr>
            <a:r>
              <a:rPr lang="en-US" sz="3200" dirty="0" smtClean="0">
                <a:solidFill>
                  <a:schemeClr val="bg1"/>
                </a:solidFill>
                <a:latin typeface="Arial Narrow" charset="0"/>
                <a:ea typeface="Arial Narrow" charset="0"/>
                <a:cs typeface="Arial Narrow" charset="0"/>
              </a:rPr>
              <a:t>Plato says that the education of youths in Persia began at fourteen years, and Xenophon speaks of the seventeenth year as the completion. Babylonian custom need not have been the same as later Persian, but an approximate parallel could be expected.”</a:t>
            </a:r>
          </a:p>
          <a:p>
            <a:pPr marL="457200" indent="-457200">
              <a:lnSpc>
                <a:spcPct val="150000"/>
              </a:lnSpc>
              <a:buFont typeface="Arial" charset="0"/>
              <a:buChar char="•"/>
            </a:pPr>
            <a:r>
              <a:rPr lang="en-US" sz="3200" dirty="0" smtClean="0">
                <a:solidFill>
                  <a:schemeClr val="bg1"/>
                </a:solidFill>
                <a:latin typeface="Arial Narrow" charset="0"/>
                <a:ea typeface="Arial Narrow" charset="0"/>
                <a:cs typeface="Arial Narrow" charset="0"/>
              </a:rPr>
              <a:t>No defect (some kind of physical condition, Leviticus 21:17-18;  </a:t>
            </a:r>
          </a:p>
        </p:txBody>
      </p:sp>
    </p:spTree>
    <p:extLst>
      <p:ext uri="{BB962C8B-B14F-4D97-AF65-F5344CB8AC3E}">
        <p14:creationId xmlns:p14="http://schemas.microsoft.com/office/powerpoint/2010/main" val="196286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E1C543F-B28F-0149-9B76-CAB6B264388E}"/>
              </a:ext>
            </a:extLst>
          </p:cNvPr>
          <p:cNvSpPr txBox="1"/>
          <p:nvPr/>
        </p:nvSpPr>
        <p:spPr>
          <a:xfrm>
            <a:off x="96715" y="130172"/>
            <a:ext cx="11966331" cy="6001643"/>
          </a:xfrm>
          <a:prstGeom prst="rect">
            <a:avLst/>
          </a:prstGeom>
          <a:noFill/>
        </p:spPr>
        <p:txBody>
          <a:bodyPr wrap="square" rtlCol="0">
            <a:spAutoFit/>
          </a:bodyPr>
          <a:lstStyle/>
          <a:p>
            <a:pPr>
              <a:lnSpc>
                <a:spcPct val="150000"/>
              </a:lnSpc>
            </a:pPr>
            <a:r>
              <a:rPr lang="en-US" sz="3200" i="1" dirty="0" smtClean="0">
                <a:solidFill>
                  <a:srgbClr val="FFFF00"/>
                </a:solidFill>
                <a:latin typeface="Arial Narrow" charset="0"/>
                <a:ea typeface="Arial Narrow" charset="0"/>
                <a:cs typeface="Arial Narrow" charset="0"/>
              </a:rPr>
              <a:t>Who We Read About In Chapter 1</a:t>
            </a:r>
            <a:endParaRPr lang="en-US" sz="3200" dirty="0" smtClean="0">
              <a:solidFill>
                <a:schemeClr val="bg1"/>
              </a:solidFill>
              <a:latin typeface="Arial Narrow" charset="0"/>
              <a:ea typeface="Arial Narrow" charset="0"/>
              <a:cs typeface="Arial Narrow" charset="0"/>
            </a:endParaRPr>
          </a:p>
          <a:p>
            <a:pPr marL="457200" indent="-457200">
              <a:lnSpc>
                <a:spcPct val="150000"/>
              </a:lnSpc>
              <a:buFont typeface="Arial" charset="0"/>
              <a:buChar char="•"/>
            </a:pPr>
            <a:r>
              <a:rPr lang="en-US" sz="3200" i="1" dirty="0" smtClean="0">
                <a:solidFill>
                  <a:srgbClr val="FFFF00"/>
                </a:solidFill>
                <a:latin typeface="Arial Narrow" charset="0"/>
                <a:ea typeface="Arial Narrow" charset="0"/>
                <a:cs typeface="Arial Narrow" charset="0"/>
              </a:rPr>
              <a:t>Bring in some of the sons of Israel, including some of the royal family and of the nobles.</a:t>
            </a:r>
          </a:p>
          <a:p>
            <a:pPr marL="457200" indent="-457200">
              <a:lnSpc>
                <a:spcPct val="150000"/>
              </a:lnSpc>
              <a:buFont typeface="Arial" charset="0"/>
              <a:buChar char="•"/>
            </a:pPr>
            <a:r>
              <a:rPr lang="en-US" sz="3200" i="1" dirty="0" smtClean="0">
                <a:solidFill>
                  <a:srgbClr val="FFFF00"/>
                </a:solidFill>
                <a:latin typeface="Arial Narrow" charset="0"/>
                <a:ea typeface="Arial Narrow" charset="0"/>
                <a:cs typeface="Arial Narrow" charset="0"/>
              </a:rPr>
              <a:t>All of their names are Theophoric</a:t>
            </a:r>
            <a:endParaRPr lang="en-US" sz="3200" dirty="0" smtClean="0">
              <a:solidFill>
                <a:schemeClr val="bg1"/>
              </a:solidFill>
              <a:latin typeface="Arial Narrow" charset="0"/>
              <a:ea typeface="Arial Narrow" charset="0"/>
              <a:cs typeface="Arial Narrow" charset="0"/>
            </a:endParaRPr>
          </a:p>
          <a:p>
            <a:pPr marL="457200" indent="-457200">
              <a:lnSpc>
                <a:spcPct val="150000"/>
              </a:lnSpc>
              <a:buFont typeface="Arial" charset="0"/>
              <a:buChar char="•"/>
            </a:pPr>
            <a:r>
              <a:rPr lang="en-US" sz="3200" dirty="0" smtClean="0">
                <a:solidFill>
                  <a:schemeClr val="bg1"/>
                </a:solidFill>
                <a:latin typeface="Arial Narrow" charset="0"/>
                <a:ea typeface="Arial Narrow" charset="0"/>
                <a:cs typeface="Arial Narrow" charset="0"/>
              </a:rPr>
              <a:t>Daniel: God is my judge</a:t>
            </a:r>
          </a:p>
          <a:p>
            <a:pPr marL="457200" indent="-457200">
              <a:lnSpc>
                <a:spcPct val="150000"/>
              </a:lnSpc>
              <a:buFont typeface="Arial" charset="0"/>
              <a:buChar char="•"/>
            </a:pPr>
            <a:r>
              <a:rPr lang="en-US" sz="3200" dirty="0" err="1" smtClean="0">
                <a:solidFill>
                  <a:schemeClr val="bg1"/>
                </a:solidFill>
                <a:latin typeface="Arial Narrow" charset="0"/>
                <a:ea typeface="Arial Narrow" charset="0"/>
                <a:cs typeface="Arial Narrow" charset="0"/>
              </a:rPr>
              <a:t>Hananiah</a:t>
            </a:r>
            <a:r>
              <a:rPr lang="en-US" sz="3200" dirty="0" smtClean="0">
                <a:solidFill>
                  <a:schemeClr val="bg1"/>
                </a:solidFill>
                <a:latin typeface="Arial Narrow" charset="0"/>
                <a:ea typeface="Arial Narrow" charset="0"/>
                <a:cs typeface="Arial Narrow" charset="0"/>
              </a:rPr>
              <a:t>: Yah has been gracious</a:t>
            </a:r>
          </a:p>
          <a:p>
            <a:pPr marL="457200" indent="-457200">
              <a:lnSpc>
                <a:spcPct val="150000"/>
              </a:lnSpc>
              <a:buFont typeface="Arial" charset="0"/>
              <a:buChar char="•"/>
            </a:pPr>
            <a:r>
              <a:rPr lang="en-US" sz="3200" dirty="0" err="1" smtClean="0">
                <a:solidFill>
                  <a:schemeClr val="bg1"/>
                </a:solidFill>
                <a:latin typeface="Arial Narrow" charset="0"/>
                <a:ea typeface="Arial Narrow" charset="0"/>
                <a:cs typeface="Arial Narrow" charset="0"/>
              </a:rPr>
              <a:t>Mishael</a:t>
            </a:r>
            <a:r>
              <a:rPr lang="en-US" sz="3200" dirty="0" smtClean="0">
                <a:solidFill>
                  <a:schemeClr val="bg1"/>
                </a:solidFill>
                <a:latin typeface="Arial Narrow" charset="0"/>
                <a:ea typeface="Arial Narrow" charset="0"/>
                <a:cs typeface="Arial Narrow" charset="0"/>
              </a:rPr>
              <a:t>: Who is what God is?</a:t>
            </a:r>
          </a:p>
          <a:p>
            <a:pPr marL="457200" indent="-457200">
              <a:lnSpc>
                <a:spcPct val="150000"/>
              </a:lnSpc>
              <a:buFont typeface="Arial" charset="0"/>
              <a:buChar char="•"/>
            </a:pPr>
            <a:r>
              <a:rPr lang="en-US" sz="3200" dirty="0" err="1" smtClean="0">
                <a:solidFill>
                  <a:schemeClr val="bg1"/>
                </a:solidFill>
                <a:latin typeface="Arial Narrow" charset="0"/>
                <a:ea typeface="Arial Narrow" charset="0"/>
                <a:cs typeface="Arial Narrow" charset="0"/>
              </a:rPr>
              <a:t>Azariah</a:t>
            </a:r>
            <a:r>
              <a:rPr lang="en-US" sz="3200" dirty="0" smtClean="0">
                <a:solidFill>
                  <a:schemeClr val="bg1"/>
                </a:solidFill>
                <a:latin typeface="Arial Narrow" charset="0"/>
                <a:ea typeface="Arial Narrow" charset="0"/>
                <a:cs typeface="Arial Narrow" charset="0"/>
              </a:rPr>
              <a:t>: Yah has helped</a:t>
            </a:r>
          </a:p>
        </p:txBody>
      </p:sp>
    </p:spTree>
    <p:extLst>
      <p:ext uri="{BB962C8B-B14F-4D97-AF65-F5344CB8AC3E}">
        <p14:creationId xmlns:p14="http://schemas.microsoft.com/office/powerpoint/2010/main" val="31375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E1C543F-B28F-0149-9B76-CAB6B264388E}"/>
              </a:ext>
            </a:extLst>
          </p:cNvPr>
          <p:cNvSpPr txBox="1"/>
          <p:nvPr/>
        </p:nvSpPr>
        <p:spPr>
          <a:xfrm>
            <a:off x="96715" y="130172"/>
            <a:ext cx="11966331" cy="5262979"/>
          </a:xfrm>
          <a:prstGeom prst="rect">
            <a:avLst/>
          </a:prstGeom>
          <a:noFill/>
        </p:spPr>
        <p:txBody>
          <a:bodyPr wrap="square" rtlCol="0">
            <a:spAutoFit/>
          </a:bodyPr>
          <a:lstStyle/>
          <a:p>
            <a:pPr>
              <a:lnSpc>
                <a:spcPct val="150000"/>
              </a:lnSpc>
            </a:pPr>
            <a:r>
              <a:rPr lang="en-US" sz="3200" i="1" dirty="0" smtClean="0">
                <a:solidFill>
                  <a:srgbClr val="FFFF00"/>
                </a:solidFill>
                <a:latin typeface="Arial Narrow" charset="0"/>
                <a:ea typeface="Arial Narrow" charset="0"/>
                <a:cs typeface="Arial Narrow" charset="0"/>
              </a:rPr>
              <a:t>Who We Read About In Chapter 1</a:t>
            </a:r>
            <a:endParaRPr lang="en-US" sz="3200" dirty="0" smtClean="0">
              <a:solidFill>
                <a:schemeClr val="bg1"/>
              </a:solidFill>
              <a:latin typeface="Arial Narrow" charset="0"/>
              <a:ea typeface="Arial Narrow" charset="0"/>
              <a:cs typeface="Arial Narrow" charset="0"/>
            </a:endParaRPr>
          </a:p>
          <a:p>
            <a:pPr marL="457200" indent="-457200">
              <a:lnSpc>
                <a:spcPct val="150000"/>
              </a:lnSpc>
              <a:buFont typeface="Arial" charset="0"/>
              <a:buChar char="•"/>
            </a:pPr>
            <a:r>
              <a:rPr lang="en-US" sz="3200" i="1" dirty="0" smtClean="0">
                <a:solidFill>
                  <a:srgbClr val="FFFF00"/>
                </a:solidFill>
                <a:latin typeface="Arial Narrow" charset="0"/>
                <a:ea typeface="Arial Narrow" charset="0"/>
                <a:cs typeface="Arial Narrow" charset="0"/>
              </a:rPr>
              <a:t>Their names were changed. This was common practice as a sign of new ownership and thus new destiny. </a:t>
            </a:r>
            <a:endParaRPr lang="en-US" sz="3200" dirty="0" smtClean="0">
              <a:solidFill>
                <a:schemeClr val="bg1"/>
              </a:solidFill>
              <a:latin typeface="Arial Narrow" charset="0"/>
              <a:ea typeface="Arial Narrow" charset="0"/>
              <a:cs typeface="Arial Narrow" charset="0"/>
            </a:endParaRPr>
          </a:p>
          <a:p>
            <a:pPr marL="457200" indent="-457200">
              <a:lnSpc>
                <a:spcPct val="150000"/>
              </a:lnSpc>
              <a:buFont typeface="Arial" charset="0"/>
              <a:buChar char="•"/>
            </a:pPr>
            <a:r>
              <a:rPr lang="en-US" sz="3200" dirty="0" err="1" smtClean="0">
                <a:solidFill>
                  <a:schemeClr val="bg1"/>
                </a:solidFill>
                <a:latin typeface="Arial Narrow" charset="0"/>
                <a:ea typeface="Arial Narrow" charset="0"/>
                <a:cs typeface="Arial Narrow" charset="0"/>
              </a:rPr>
              <a:t>Beltshazzar</a:t>
            </a:r>
            <a:endParaRPr lang="en-US" sz="3200" dirty="0" smtClean="0">
              <a:solidFill>
                <a:schemeClr val="bg1"/>
              </a:solidFill>
              <a:latin typeface="Arial Narrow" charset="0"/>
              <a:ea typeface="Arial Narrow" charset="0"/>
              <a:cs typeface="Arial Narrow" charset="0"/>
            </a:endParaRPr>
          </a:p>
          <a:p>
            <a:pPr marL="457200" indent="-457200">
              <a:lnSpc>
                <a:spcPct val="150000"/>
              </a:lnSpc>
              <a:buFont typeface="Arial" charset="0"/>
              <a:buChar char="•"/>
            </a:pPr>
            <a:r>
              <a:rPr lang="en-US" sz="3200" dirty="0" smtClean="0">
                <a:solidFill>
                  <a:schemeClr val="bg1"/>
                </a:solidFill>
                <a:latin typeface="Arial Narrow" charset="0"/>
                <a:ea typeface="Arial Narrow" charset="0"/>
                <a:cs typeface="Arial Narrow" charset="0"/>
              </a:rPr>
              <a:t>Shadrach</a:t>
            </a:r>
          </a:p>
          <a:p>
            <a:pPr marL="457200" indent="-457200">
              <a:lnSpc>
                <a:spcPct val="150000"/>
              </a:lnSpc>
              <a:buFont typeface="Arial" charset="0"/>
              <a:buChar char="•"/>
            </a:pPr>
            <a:r>
              <a:rPr lang="en-US" sz="3200" dirty="0" smtClean="0">
                <a:solidFill>
                  <a:schemeClr val="bg1"/>
                </a:solidFill>
                <a:latin typeface="Arial Narrow" charset="0"/>
                <a:ea typeface="Arial Narrow" charset="0"/>
                <a:cs typeface="Arial Narrow" charset="0"/>
              </a:rPr>
              <a:t>Meshach</a:t>
            </a:r>
          </a:p>
          <a:p>
            <a:pPr marL="457200" indent="-457200">
              <a:lnSpc>
                <a:spcPct val="150000"/>
              </a:lnSpc>
              <a:buFont typeface="Arial" charset="0"/>
              <a:buChar char="•"/>
            </a:pPr>
            <a:r>
              <a:rPr lang="en-US" sz="3200" dirty="0" smtClean="0">
                <a:solidFill>
                  <a:schemeClr val="bg1"/>
                </a:solidFill>
                <a:latin typeface="Arial Narrow" charset="0"/>
                <a:ea typeface="Arial Narrow" charset="0"/>
                <a:cs typeface="Arial Narrow" charset="0"/>
              </a:rPr>
              <a:t>Abed-</a:t>
            </a:r>
            <a:r>
              <a:rPr lang="en-US" sz="3200" dirty="0" err="1" smtClean="0">
                <a:solidFill>
                  <a:schemeClr val="bg1"/>
                </a:solidFill>
                <a:latin typeface="Arial Narrow" charset="0"/>
                <a:ea typeface="Arial Narrow" charset="0"/>
                <a:cs typeface="Arial Narrow" charset="0"/>
              </a:rPr>
              <a:t>nego</a:t>
            </a:r>
            <a:endParaRPr lang="en-US" sz="3200" dirty="0" smtClean="0">
              <a:solidFill>
                <a:schemeClr val="bg1"/>
              </a:solidFill>
              <a:latin typeface="Arial Narrow" charset="0"/>
              <a:ea typeface="Arial Narrow" charset="0"/>
              <a:cs typeface="Arial Narrow" charset="0"/>
            </a:endParaRPr>
          </a:p>
        </p:txBody>
      </p:sp>
    </p:spTree>
    <p:extLst>
      <p:ext uri="{BB962C8B-B14F-4D97-AF65-F5344CB8AC3E}">
        <p14:creationId xmlns:p14="http://schemas.microsoft.com/office/powerpoint/2010/main" val="188445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316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E1C543F-B28F-0149-9B76-CAB6B264388E}"/>
              </a:ext>
            </a:extLst>
          </p:cNvPr>
          <p:cNvSpPr txBox="1"/>
          <p:nvPr/>
        </p:nvSpPr>
        <p:spPr>
          <a:xfrm>
            <a:off x="96715" y="2274838"/>
            <a:ext cx="11966331" cy="2308324"/>
          </a:xfrm>
          <a:prstGeom prst="rect">
            <a:avLst/>
          </a:prstGeom>
          <a:noFill/>
        </p:spPr>
        <p:txBody>
          <a:bodyPr wrap="square" rtlCol="0">
            <a:spAutoFit/>
          </a:bodyPr>
          <a:lstStyle/>
          <a:p>
            <a:pPr algn="ctr">
              <a:lnSpc>
                <a:spcPct val="150000"/>
              </a:lnSpc>
            </a:pPr>
            <a:r>
              <a:rPr lang="en-US" sz="3200" b="1" i="1" dirty="0" smtClean="0">
                <a:solidFill>
                  <a:srgbClr val="FFFF00"/>
                </a:solidFill>
                <a:latin typeface="Arial Narrow" charset="0"/>
                <a:ea typeface="Arial Narrow" charset="0"/>
                <a:cs typeface="Arial Narrow" charset="0"/>
              </a:rPr>
              <a:t>The One Thing:</a:t>
            </a:r>
          </a:p>
          <a:p>
            <a:pPr algn="ctr">
              <a:lnSpc>
                <a:spcPct val="150000"/>
              </a:lnSpc>
            </a:pPr>
            <a:r>
              <a:rPr lang="en-US" sz="3200" i="1" dirty="0" smtClean="0">
                <a:solidFill>
                  <a:schemeClr val="bg1"/>
                </a:solidFill>
                <a:latin typeface="Arial Narrow" charset="0"/>
                <a:ea typeface="Arial Narrow" charset="0"/>
                <a:cs typeface="Arial Narrow" charset="0"/>
              </a:rPr>
              <a:t>Daniel made up his mind to follow God. </a:t>
            </a:r>
          </a:p>
          <a:p>
            <a:pPr algn="ctr">
              <a:lnSpc>
                <a:spcPct val="150000"/>
              </a:lnSpc>
            </a:pPr>
            <a:r>
              <a:rPr lang="en-US" sz="3200" i="1" dirty="0" smtClean="0">
                <a:solidFill>
                  <a:schemeClr val="bg1"/>
                </a:solidFill>
                <a:latin typeface="Arial Narrow" charset="0"/>
                <a:ea typeface="Arial Narrow" charset="0"/>
                <a:cs typeface="Arial Narrow" charset="0"/>
              </a:rPr>
              <a:t>Let’s make up our minds to follow God!</a:t>
            </a:r>
            <a:endParaRPr lang="en-US" sz="3200" dirty="0" smtClean="0">
              <a:solidFill>
                <a:schemeClr val="bg1"/>
              </a:solidFill>
              <a:latin typeface="Arial Narrow" charset="0"/>
              <a:ea typeface="Arial Narrow" charset="0"/>
              <a:cs typeface="Arial Narrow" charset="0"/>
            </a:endParaRPr>
          </a:p>
        </p:txBody>
      </p:sp>
    </p:spTree>
    <p:extLst>
      <p:ext uri="{BB962C8B-B14F-4D97-AF65-F5344CB8AC3E}">
        <p14:creationId xmlns:p14="http://schemas.microsoft.com/office/powerpoint/2010/main" val="179143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E1C543F-B28F-0149-9B76-CAB6B264388E}"/>
              </a:ext>
            </a:extLst>
          </p:cNvPr>
          <p:cNvSpPr txBox="1"/>
          <p:nvPr/>
        </p:nvSpPr>
        <p:spPr>
          <a:xfrm>
            <a:off x="96715" y="130172"/>
            <a:ext cx="11966331" cy="6001643"/>
          </a:xfrm>
          <a:prstGeom prst="rect">
            <a:avLst/>
          </a:prstGeom>
          <a:noFill/>
        </p:spPr>
        <p:txBody>
          <a:bodyPr wrap="square" rtlCol="0">
            <a:spAutoFit/>
          </a:bodyPr>
          <a:lstStyle/>
          <a:p>
            <a:pPr>
              <a:lnSpc>
                <a:spcPct val="150000"/>
              </a:lnSpc>
            </a:pPr>
            <a:r>
              <a:rPr lang="en-US" sz="3200" i="1" dirty="0" smtClean="0">
                <a:solidFill>
                  <a:srgbClr val="FFFF00"/>
                </a:solidFill>
                <a:latin typeface="Arial Narrow" charset="0"/>
                <a:ea typeface="Arial Narrow" charset="0"/>
                <a:cs typeface="Arial Narrow" charset="0"/>
              </a:rPr>
              <a:t>Some Thoughts</a:t>
            </a:r>
            <a:r>
              <a:rPr lang="en-US" sz="3200" dirty="0" smtClean="0">
                <a:solidFill>
                  <a:schemeClr val="bg1"/>
                </a:solidFill>
                <a:latin typeface="Arial Narrow" charset="0"/>
                <a:ea typeface="Arial Narrow" charset="0"/>
                <a:cs typeface="Arial Narrow" charset="0"/>
              </a:rPr>
              <a:t>:</a:t>
            </a:r>
          </a:p>
          <a:p>
            <a:pPr marL="457200" indent="-457200">
              <a:lnSpc>
                <a:spcPct val="150000"/>
              </a:lnSpc>
              <a:buFont typeface="Arial" charset="0"/>
              <a:buChar char="•"/>
            </a:pPr>
            <a:r>
              <a:rPr lang="en-US" sz="3200" dirty="0" smtClean="0">
                <a:solidFill>
                  <a:schemeClr val="bg1"/>
                </a:solidFill>
                <a:latin typeface="Arial Narrow" charset="0"/>
                <a:ea typeface="Arial Narrow" charset="0"/>
                <a:cs typeface="Arial Narrow" charset="0"/>
              </a:rPr>
              <a:t>Consider God as you read Daniel. </a:t>
            </a:r>
          </a:p>
          <a:p>
            <a:pPr marL="457200" indent="-457200">
              <a:lnSpc>
                <a:spcPct val="150000"/>
              </a:lnSpc>
              <a:buFont typeface="Arial" charset="0"/>
              <a:buChar char="•"/>
            </a:pPr>
            <a:r>
              <a:rPr lang="en-US" sz="3200" dirty="0" smtClean="0">
                <a:solidFill>
                  <a:schemeClr val="bg1"/>
                </a:solidFill>
                <a:latin typeface="Arial Narrow" charset="0"/>
                <a:ea typeface="Arial Narrow" charset="0"/>
                <a:cs typeface="Arial Narrow" charset="0"/>
              </a:rPr>
              <a:t>Notice the action of God in chapter 1.</a:t>
            </a:r>
          </a:p>
          <a:p>
            <a:pPr marL="914400" lvl="1" indent="-457200">
              <a:lnSpc>
                <a:spcPct val="150000"/>
              </a:lnSpc>
              <a:buFont typeface="Arial" charset="0"/>
              <a:buChar char="•"/>
            </a:pPr>
            <a:r>
              <a:rPr lang="en-US" sz="3200" i="1" dirty="0" smtClean="0">
                <a:solidFill>
                  <a:srgbClr val="FFFF00"/>
                </a:solidFill>
                <a:latin typeface="Arial Narrow" charset="0"/>
                <a:ea typeface="Arial Narrow" charset="0"/>
                <a:cs typeface="Arial Narrow" charset="0"/>
              </a:rPr>
              <a:t>Verse 2</a:t>
            </a:r>
            <a:r>
              <a:rPr lang="en-US" sz="3200" dirty="0" smtClean="0">
                <a:solidFill>
                  <a:schemeClr val="bg1"/>
                </a:solidFill>
                <a:latin typeface="Arial Narrow" charset="0"/>
                <a:ea typeface="Arial Narrow" charset="0"/>
                <a:cs typeface="Arial Narrow" charset="0"/>
              </a:rPr>
              <a:t>: “The Lord gave </a:t>
            </a:r>
            <a:r>
              <a:rPr lang="en-US" sz="3200" dirty="0" err="1" smtClean="0">
                <a:solidFill>
                  <a:schemeClr val="bg1"/>
                </a:solidFill>
                <a:latin typeface="Arial Narrow" charset="0"/>
                <a:ea typeface="Arial Narrow" charset="0"/>
                <a:cs typeface="Arial Narrow" charset="0"/>
              </a:rPr>
              <a:t>Jehoiakim</a:t>
            </a:r>
            <a:r>
              <a:rPr lang="en-US" sz="3200" dirty="0" smtClean="0">
                <a:solidFill>
                  <a:schemeClr val="bg1"/>
                </a:solidFill>
                <a:latin typeface="Arial Narrow" charset="0"/>
                <a:ea typeface="Arial Narrow" charset="0"/>
                <a:cs typeface="Arial Narrow" charset="0"/>
              </a:rPr>
              <a:t> king of Judah into his (Nebuchadnezzar) hand</a:t>
            </a:r>
            <a:r>
              <a:rPr lang="mr-IN" sz="3200" dirty="0" smtClean="0">
                <a:solidFill>
                  <a:schemeClr val="bg1"/>
                </a:solidFill>
                <a:latin typeface="Arial Narrow" charset="0"/>
                <a:ea typeface="Arial Narrow" charset="0"/>
                <a:cs typeface="Arial Narrow" charset="0"/>
              </a:rPr>
              <a:t>…</a:t>
            </a:r>
            <a:r>
              <a:rPr lang="en-US" sz="3200" dirty="0" smtClean="0">
                <a:solidFill>
                  <a:schemeClr val="bg1"/>
                </a:solidFill>
                <a:latin typeface="Arial Narrow" charset="0"/>
                <a:ea typeface="Arial Narrow" charset="0"/>
                <a:cs typeface="Arial Narrow" charset="0"/>
              </a:rPr>
              <a:t>”</a:t>
            </a:r>
          </a:p>
          <a:p>
            <a:pPr marL="914400" lvl="1" indent="-457200">
              <a:lnSpc>
                <a:spcPct val="150000"/>
              </a:lnSpc>
              <a:buFont typeface="Arial" charset="0"/>
              <a:buChar char="•"/>
            </a:pPr>
            <a:r>
              <a:rPr lang="en-US" sz="3200" i="1" dirty="0" smtClean="0">
                <a:solidFill>
                  <a:srgbClr val="FFFF00"/>
                </a:solidFill>
                <a:latin typeface="Arial Narrow" charset="0"/>
                <a:ea typeface="Arial Narrow" charset="0"/>
                <a:cs typeface="Arial Narrow" charset="0"/>
              </a:rPr>
              <a:t>Verse 9</a:t>
            </a:r>
            <a:r>
              <a:rPr lang="en-US" sz="3200" dirty="0" smtClean="0">
                <a:solidFill>
                  <a:schemeClr val="bg1"/>
                </a:solidFill>
                <a:latin typeface="Arial Narrow" charset="0"/>
                <a:ea typeface="Arial Narrow" charset="0"/>
                <a:cs typeface="Arial Narrow" charset="0"/>
              </a:rPr>
              <a:t>: “Now God granted Daniel favor and compassion in the sight of the commander of the officials.”</a:t>
            </a:r>
          </a:p>
          <a:p>
            <a:pPr marL="914400" lvl="1" indent="-457200">
              <a:lnSpc>
                <a:spcPct val="150000"/>
              </a:lnSpc>
              <a:buFont typeface="Arial" charset="0"/>
              <a:buChar char="•"/>
            </a:pPr>
            <a:r>
              <a:rPr lang="en-US" sz="3200" i="1" dirty="0" smtClean="0">
                <a:solidFill>
                  <a:srgbClr val="FFFF00"/>
                </a:solidFill>
                <a:latin typeface="Arial Narrow" charset="0"/>
                <a:ea typeface="Arial Narrow" charset="0"/>
                <a:cs typeface="Arial Narrow" charset="0"/>
              </a:rPr>
              <a:t>Verse 17</a:t>
            </a:r>
            <a:r>
              <a:rPr lang="en-US" sz="3200" dirty="0" smtClean="0">
                <a:solidFill>
                  <a:schemeClr val="bg1"/>
                </a:solidFill>
                <a:latin typeface="Arial Narrow" charset="0"/>
                <a:ea typeface="Arial Narrow" charset="0"/>
                <a:cs typeface="Arial Narrow" charset="0"/>
              </a:rPr>
              <a:t>: “As for these four youths, God gave them</a:t>
            </a:r>
            <a:r>
              <a:rPr lang="mr-IN" sz="3200" dirty="0" smtClean="0">
                <a:solidFill>
                  <a:schemeClr val="bg1"/>
                </a:solidFill>
                <a:latin typeface="Arial Narrow" charset="0"/>
                <a:ea typeface="Arial Narrow" charset="0"/>
                <a:cs typeface="Arial Narrow" charset="0"/>
              </a:rPr>
              <a:t>…</a:t>
            </a:r>
            <a:r>
              <a:rPr lang="en-US" sz="3200" dirty="0" smtClean="0">
                <a:solidFill>
                  <a:schemeClr val="bg1"/>
                </a:solidFill>
                <a:latin typeface="Arial Narrow" charset="0"/>
                <a:ea typeface="Arial Narrow" charset="0"/>
                <a:cs typeface="Arial Narrow" charset="0"/>
              </a:rPr>
              <a:t>”</a:t>
            </a:r>
            <a:endParaRPr lang="en-US" sz="3200" dirty="0" smtClean="0">
              <a:solidFill>
                <a:schemeClr val="bg1"/>
              </a:solidFill>
              <a:latin typeface="Arial Narrow" charset="0"/>
              <a:ea typeface="Arial Narrow" charset="0"/>
              <a:cs typeface="Arial Narrow" charset="0"/>
            </a:endParaRPr>
          </a:p>
        </p:txBody>
      </p:sp>
    </p:spTree>
    <p:extLst>
      <p:ext uri="{BB962C8B-B14F-4D97-AF65-F5344CB8AC3E}">
        <p14:creationId xmlns:p14="http://schemas.microsoft.com/office/powerpoint/2010/main" val="4245044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E1C543F-B28F-0149-9B76-CAB6B264388E}"/>
              </a:ext>
            </a:extLst>
          </p:cNvPr>
          <p:cNvSpPr txBox="1"/>
          <p:nvPr/>
        </p:nvSpPr>
        <p:spPr>
          <a:xfrm>
            <a:off x="96715" y="130172"/>
            <a:ext cx="11966331" cy="4524315"/>
          </a:xfrm>
          <a:prstGeom prst="rect">
            <a:avLst/>
          </a:prstGeom>
          <a:noFill/>
        </p:spPr>
        <p:txBody>
          <a:bodyPr wrap="square" rtlCol="0">
            <a:spAutoFit/>
          </a:bodyPr>
          <a:lstStyle/>
          <a:p>
            <a:pPr>
              <a:lnSpc>
                <a:spcPct val="150000"/>
              </a:lnSpc>
            </a:pPr>
            <a:r>
              <a:rPr lang="en-US" sz="3200" i="1" dirty="0" smtClean="0">
                <a:solidFill>
                  <a:srgbClr val="FFFF00"/>
                </a:solidFill>
                <a:latin typeface="Arial Narrow" charset="0"/>
                <a:ea typeface="Arial Narrow" charset="0"/>
                <a:cs typeface="Arial Narrow" charset="0"/>
              </a:rPr>
              <a:t>Some Thoughts</a:t>
            </a:r>
            <a:r>
              <a:rPr lang="en-US" sz="3200" dirty="0" smtClean="0">
                <a:solidFill>
                  <a:schemeClr val="bg1"/>
                </a:solidFill>
                <a:latin typeface="Arial Narrow" charset="0"/>
                <a:ea typeface="Arial Narrow" charset="0"/>
                <a:cs typeface="Arial Narrow" charset="0"/>
              </a:rPr>
              <a:t>:</a:t>
            </a:r>
          </a:p>
          <a:p>
            <a:pPr marL="457200" indent="-457200">
              <a:lnSpc>
                <a:spcPct val="150000"/>
              </a:lnSpc>
              <a:buFont typeface="Arial" charset="0"/>
              <a:buChar char="•"/>
            </a:pPr>
            <a:r>
              <a:rPr lang="en-US" sz="3200" dirty="0" smtClean="0">
                <a:solidFill>
                  <a:schemeClr val="bg1"/>
                </a:solidFill>
                <a:latin typeface="Arial Narrow" charset="0"/>
                <a:ea typeface="Arial Narrow" charset="0"/>
                <a:cs typeface="Arial Narrow" charset="0"/>
              </a:rPr>
              <a:t>Consider God as you read Daniel. </a:t>
            </a:r>
          </a:p>
          <a:p>
            <a:pPr marL="457200" indent="-457200">
              <a:lnSpc>
                <a:spcPct val="150000"/>
              </a:lnSpc>
              <a:buFont typeface="Arial" charset="0"/>
              <a:buChar char="•"/>
            </a:pPr>
            <a:r>
              <a:rPr lang="en-US" sz="3200" dirty="0" smtClean="0">
                <a:solidFill>
                  <a:schemeClr val="bg1"/>
                </a:solidFill>
                <a:latin typeface="Arial Narrow" charset="0"/>
                <a:ea typeface="Arial Narrow" charset="0"/>
                <a:cs typeface="Arial Narrow" charset="0"/>
              </a:rPr>
              <a:t>Notice the action of God in chapter 1. God is active! </a:t>
            </a:r>
          </a:p>
          <a:p>
            <a:pPr marL="914400" lvl="1" indent="-457200">
              <a:lnSpc>
                <a:spcPct val="150000"/>
              </a:lnSpc>
              <a:buFont typeface="Arial" charset="0"/>
              <a:buChar char="•"/>
            </a:pPr>
            <a:r>
              <a:rPr lang="en-US" sz="3200" i="1" dirty="0" smtClean="0">
                <a:solidFill>
                  <a:srgbClr val="FFFF00"/>
                </a:solidFill>
                <a:latin typeface="Arial Narrow" charset="0"/>
                <a:ea typeface="Arial Narrow" charset="0"/>
                <a:cs typeface="Arial Narrow" charset="0"/>
              </a:rPr>
              <a:t>Verse 2</a:t>
            </a:r>
            <a:r>
              <a:rPr lang="en-US" sz="3200" dirty="0" smtClean="0">
                <a:solidFill>
                  <a:schemeClr val="bg1"/>
                </a:solidFill>
                <a:latin typeface="Arial Narrow" charset="0"/>
                <a:ea typeface="Arial Narrow" charset="0"/>
                <a:cs typeface="Arial Narrow" charset="0"/>
              </a:rPr>
              <a:t>: Through the nations</a:t>
            </a:r>
          </a:p>
          <a:p>
            <a:pPr marL="914400" lvl="1" indent="-457200">
              <a:lnSpc>
                <a:spcPct val="150000"/>
              </a:lnSpc>
              <a:buFont typeface="Arial" charset="0"/>
              <a:buChar char="•"/>
            </a:pPr>
            <a:r>
              <a:rPr lang="en-US" sz="3200" i="1" dirty="0" smtClean="0">
                <a:solidFill>
                  <a:srgbClr val="FFFF00"/>
                </a:solidFill>
                <a:latin typeface="Arial Narrow" charset="0"/>
                <a:ea typeface="Arial Narrow" charset="0"/>
                <a:cs typeface="Arial Narrow" charset="0"/>
              </a:rPr>
              <a:t>Verse 9</a:t>
            </a:r>
            <a:r>
              <a:rPr lang="en-US" sz="3200" dirty="0" smtClean="0">
                <a:solidFill>
                  <a:schemeClr val="bg1"/>
                </a:solidFill>
                <a:latin typeface="Arial Narrow" charset="0"/>
                <a:ea typeface="Arial Narrow" charset="0"/>
                <a:cs typeface="Arial Narrow" charset="0"/>
              </a:rPr>
              <a:t>: Through individuals</a:t>
            </a:r>
          </a:p>
          <a:p>
            <a:pPr marL="914400" lvl="1" indent="-457200">
              <a:lnSpc>
                <a:spcPct val="150000"/>
              </a:lnSpc>
              <a:buFont typeface="Arial" charset="0"/>
              <a:buChar char="•"/>
            </a:pPr>
            <a:r>
              <a:rPr lang="en-US" sz="3200" i="1" dirty="0" smtClean="0">
                <a:solidFill>
                  <a:srgbClr val="FFFF00"/>
                </a:solidFill>
                <a:latin typeface="Arial Narrow" charset="0"/>
                <a:ea typeface="Arial Narrow" charset="0"/>
                <a:cs typeface="Arial Narrow" charset="0"/>
              </a:rPr>
              <a:t>Verse 17</a:t>
            </a:r>
            <a:r>
              <a:rPr lang="en-US" sz="3200" dirty="0" smtClean="0">
                <a:solidFill>
                  <a:schemeClr val="bg1"/>
                </a:solidFill>
                <a:latin typeface="Arial Narrow" charset="0"/>
                <a:ea typeface="Arial Narrow" charset="0"/>
                <a:cs typeface="Arial Narrow" charset="0"/>
              </a:rPr>
              <a:t>: Supernaturally</a:t>
            </a:r>
            <a:endParaRPr lang="en-US" sz="3200" dirty="0" smtClean="0">
              <a:solidFill>
                <a:schemeClr val="bg1"/>
              </a:solidFill>
              <a:latin typeface="Arial Narrow" charset="0"/>
              <a:ea typeface="Arial Narrow" charset="0"/>
              <a:cs typeface="Arial Narrow" charset="0"/>
            </a:endParaRPr>
          </a:p>
        </p:txBody>
      </p:sp>
    </p:spTree>
    <p:extLst>
      <p:ext uri="{BB962C8B-B14F-4D97-AF65-F5344CB8AC3E}">
        <p14:creationId xmlns:p14="http://schemas.microsoft.com/office/powerpoint/2010/main" val="15786078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dissolve">
                                      <p:cBhvr>
                                        <p:cTn id="7" dur="20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dissolve">
                                      <p:cBhvr>
                                        <p:cTn id="12" dur="20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dissolve">
                                      <p:cBhvr>
                                        <p:cTn id="17"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E1C543F-B28F-0149-9B76-CAB6B264388E}"/>
              </a:ext>
            </a:extLst>
          </p:cNvPr>
          <p:cNvSpPr txBox="1"/>
          <p:nvPr/>
        </p:nvSpPr>
        <p:spPr>
          <a:xfrm>
            <a:off x="96715" y="130172"/>
            <a:ext cx="11966331" cy="4524315"/>
          </a:xfrm>
          <a:prstGeom prst="rect">
            <a:avLst/>
          </a:prstGeom>
          <a:noFill/>
        </p:spPr>
        <p:txBody>
          <a:bodyPr wrap="square" rtlCol="0">
            <a:spAutoFit/>
          </a:bodyPr>
          <a:lstStyle/>
          <a:p>
            <a:pPr>
              <a:lnSpc>
                <a:spcPct val="150000"/>
              </a:lnSpc>
            </a:pPr>
            <a:r>
              <a:rPr lang="en-US" sz="3200" i="1" dirty="0" smtClean="0">
                <a:solidFill>
                  <a:srgbClr val="FFFF00"/>
                </a:solidFill>
                <a:latin typeface="Arial Narrow" charset="0"/>
                <a:ea typeface="Arial Narrow" charset="0"/>
                <a:cs typeface="Arial Narrow" charset="0"/>
              </a:rPr>
              <a:t>Who We Read About In Chapter 1</a:t>
            </a:r>
            <a:endParaRPr lang="en-US" sz="3200" dirty="0" smtClean="0">
              <a:solidFill>
                <a:schemeClr val="bg1"/>
              </a:solidFill>
              <a:latin typeface="Arial Narrow" charset="0"/>
              <a:ea typeface="Arial Narrow" charset="0"/>
              <a:cs typeface="Arial Narrow" charset="0"/>
            </a:endParaRPr>
          </a:p>
          <a:p>
            <a:pPr marL="457200" indent="-457200">
              <a:lnSpc>
                <a:spcPct val="150000"/>
              </a:lnSpc>
              <a:buFont typeface="Arial" charset="0"/>
              <a:buChar char="•"/>
            </a:pPr>
            <a:r>
              <a:rPr lang="en-US" sz="3200" i="1" dirty="0" err="1" smtClean="0">
                <a:solidFill>
                  <a:srgbClr val="FFFF00"/>
                </a:solidFill>
                <a:latin typeface="Arial Narrow" charset="0"/>
                <a:ea typeface="Arial Narrow" charset="0"/>
                <a:cs typeface="Arial Narrow" charset="0"/>
              </a:rPr>
              <a:t>Jehoiakim</a:t>
            </a:r>
            <a:r>
              <a:rPr lang="en-US" sz="3200" dirty="0" smtClean="0">
                <a:solidFill>
                  <a:schemeClr val="bg1"/>
                </a:solidFill>
                <a:latin typeface="Arial Narrow" charset="0"/>
                <a:ea typeface="Arial Narrow" charset="0"/>
                <a:cs typeface="Arial Narrow" charset="0"/>
              </a:rPr>
              <a:t> </a:t>
            </a:r>
          </a:p>
          <a:p>
            <a:pPr marL="457200" indent="-457200">
              <a:lnSpc>
                <a:spcPct val="150000"/>
              </a:lnSpc>
              <a:buFont typeface="Arial" charset="0"/>
              <a:buChar char="•"/>
            </a:pPr>
            <a:r>
              <a:rPr lang="en-US" sz="3200" dirty="0" smtClean="0">
                <a:solidFill>
                  <a:schemeClr val="bg1"/>
                </a:solidFill>
                <a:latin typeface="Arial Narrow" charset="0"/>
                <a:ea typeface="Arial Narrow" charset="0"/>
                <a:cs typeface="Arial Narrow" charset="0"/>
              </a:rPr>
              <a:t>17</a:t>
            </a:r>
            <a:r>
              <a:rPr lang="en-US" sz="3200" baseline="30000" dirty="0" smtClean="0">
                <a:solidFill>
                  <a:schemeClr val="bg1"/>
                </a:solidFill>
                <a:latin typeface="Arial Narrow" charset="0"/>
                <a:ea typeface="Arial Narrow" charset="0"/>
                <a:cs typeface="Arial Narrow" charset="0"/>
              </a:rPr>
              <a:t>th</a:t>
            </a:r>
            <a:r>
              <a:rPr lang="en-US" sz="3200" dirty="0" smtClean="0">
                <a:solidFill>
                  <a:schemeClr val="bg1"/>
                </a:solidFill>
                <a:latin typeface="Arial Narrow" charset="0"/>
                <a:ea typeface="Arial Narrow" charset="0"/>
                <a:cs typeface="Arial Narrow" charset="0"/>
              </a:rPr>
              <a:t> king of Judah. Father was Josiah. Brother was </a:t>
            </a:r>
            <a:r>
              <a:rPr lang="en-US" sz="3200" dirty="0" err="1" smtClean="0">
                <a:solidFill>
                  <a:schemeClr val="bg1"/>
                </a:solidFill>
                <a:latin typeface="Arial Narrow" charset="0"/>
                <a:ea typeface="Arial Narrow" charset="0"/>
                <a:cs typeface="Arial Narrow" charset="0"/>
              </a:rPr>
              <a:t>Jehoahaz</a:t>
            </a:r>
            <a:endParaRPr lang="en-US" sz="3200" dirty="0" smtClean="0">
              <a:solidFill>
                <a:schemeClr val="bg1"/>
              </a:solidFill>
              <a:latin typeface="Arial Narrow" charset="0"/>
              <a:ea typeface="Arial Narrow" charset="0"/>
              <a:cs typeface="Arial Narrow" charset="0"/>
            </a:endParaRPr>
          </a:p>
          <a:p>
            <a:pPr marL="457200" indent="-457200">
              <a:lnSpc>
                <a:spcPct val="150000"/>
              </a:lnSpc>
              <a:buFont typeface="Arial" charset="0"/>
              <a:buChar char="•"/>
            </a:pPr>
            <a:r>
              <a:rPr lang="en-US" sz="3200" dirty="0" smtClean="0">
                <a:solidFill>
                  <a:schemeClr val="bg1"/>
                </a:solidFill>
                <a:latin typeface="Arial Narrow" charset="0"/>
                <a:ea typeface="Arial Narrow" charset="0"/>
                <a:cs typeface="Arial Narrow" charset="0"/>
              </a:rPr>
              <a:t>Name was originally </a:t>
            </a:r>
            <a:r>
              <a:rPr lang="en-US" sz="3200" dirty="0" err="1" smtClean="0">
                <a:solidFill>
                  <a:schemeClr val="bg1"/>
                </a:solidFill>
                <a:latin typeface="Arial Narrow" charset="0"/>
                <a:ea typeface="Arial Narrow" charset="0"/>
                <a:cs typeface="Arial Narrow" charset="0"/>
              </a:rPr>
              <a:t>Eliakim</a:t>
            </a:r>
            <a:r>
              <a:rPr lang="en-US" sz="3200" dirty="0" smtClean="0">
                <a:solidFill>
                  <a:schemeClr val="bg1"/>
                </a:solidFill>
                <a:latin typeface="Arial Narrow" charset="0"/>
                <a:ea typeface="Arial Narrow" charset="0"/>
                <a:cs typeface="Arial Narrow" charset="0"/>
              </a:rPr>
              <a:t> (God raises) changed to </a:t>
            </a:r>
            <a:r>
              <a:rPr lang="en-US" sz="3200" dirty="0" err="1" smtClean="0">
                <a:solidFill>
                  <a:schemeClr val="bg1"/>
                </a:solidFill>
                <a:latin typeface="Arial Narrow" charset="0"/>
                <a:ea typeface="Arial Narrow" charset="0"/>
                <a:cs typeface="Arial Narrow" charset="0"/>
              </a:rPr>
              <a:t>Jehoiakim</a:t>
            </a:r>
            <a:r>
              <a:rPr lang="en-US" sz="3200" dirty="0" smtClean="0">
                <a:solidFill>
                  <a:schemeClr val="bg1"/>
                </a:solidFill>
                <a:latin typeface="Arial Narrow" charset="0"/>
                <a:ea typeface="Arial Narrow" charset="0"/>
                <a:cs typeface="Arial Narrow" charset="0"/>
              </a:rPr>
              <a:t> (Yahweh raises up). </a:t>
            </a:r>
            <a:r>
              <a:rPr lang="en-US" sz="3200" dirty="0" err="1" smtClean="0">
                <a:solidFill>
                  <a:schemeClr val="bg1"/>
                </a:solidFill>
                <a:latin typeface="Arial Narrow" charset="0"/>
                <a:ea typeface="Arial Narrow" charset="0"/>
                <a:cs typeface="Arial Narrow" charset="0"/>
              </a:rPr>
              <a:t>Pharoah</a:t>
            </a:r>
            <a:r>
              <a:rPr lang="en-US" sz="3200" dirty="0" smtClean="0">
                <a:solidFill>
                  <a:schemeClr val="bg1"/>
                </a:solidFill>
                <a:latin typeface="Arial Narrow" charset="0"/>
                <a:ea typeface="Arial Narrow" charset="0"/>
                <a:cs typeface="Arial Narrow" charset="0"/>
              </a:rPr>
              <a:t> </a:t>
            </a:r>
            <a:r>
              <a:rPr lang="en-US" sz="3200" dirty="0" err="1" smtClean="0">
                <a:solidFill>
                  <a:schemeClr val="bg1"/>
                </a:solidFill>
                <a:latin typeface="Arial Narrow" charset="0"/>
                <a:ea typeface="Arial Narrow" charset="0"/>
                <a:cs typeface="Arial Narrow" charset="0"/>
              </a:rPr>
              <a:t>Neco</a:t>
            </a:r>
            <a:r>
              <a:rPr lang="en-US" sz="3200" dirty="0" smtClean="0">
                <a:solidFill>
                  <a:schemeClr val="bg1"/>
                </a:solidFill>
                <a:latin typeface="Arial Narrow" charset="0"/>
                <a:ea typeface="Arial Narrow" charset="0"/>
                <a:cs typeface="Arial Narrow" charset="0"/>
              </a:rPr>
              <a:t> probably changed it to demonstrate his authority.</a:t>
            </a:r>
          </a:p>
          <a:p>
            <a:pPr marL="457200" indent="-457200">
              <a:lnSpc>
                <a:spcPct val="150000"/>
              </a:lnSpc>
              <a:buFont typeface="Arial" charset="0"/>
              <a:buChar char="•"/>
            </a:pPr>
            <a:r>
              <a:rPr lang="en-US" sz="3200" dirty="0" smtClean="0">
                <a:solidFill>
                  <a:schemeClr val="bg1"/>
                </a:solidFill>
                <a:latin typeface="Arial Narrow" charset="0"/>
                <a:ea typeface="Arial Narrow" charset="0"/>
                <a:cs typeface="Arial Narrow" charset="0"/>
              </a:rPr>
              <a:t>3</a:t>
            </a:r>
            <a:r>
              <a:rPr lang="en-US" sz="3200" baseline="30000" dirty="0" smtClean="0">
                <a:solidFill>
                  <a:schemeClr val="bg1"/>
                </a:solidFill>
                <a:latin typeface="Arial Narrow" charset="0"/>
                <a:ea typeface="Arial Narrow" charset="0"/>
                <a:cs typeface="Arial Narrow" charset="0"/>
              </a:rPr>
              <a:t>rd</a:t>
            </a:r>
            <a:r>
              <a:rPr lang="en-US" sz="3200" dirty="0" smtClean="0">
                <a:solidFill>
                  <a:schemeClr val="bg1"/>
                </a:solidFill>
                <a:latin typeface="Arial Narrow" charset="0"/>
                <a:ea typeface="Arial Narrow" charset="0"/>
                <a:cs typeface="Arial Narrow" charset="0"/>
              </a:rPr>
              <a:t> year of his reign</a:t>
            </a:r>
            <a:r>
              <a:rPr lang="en-US" sz="3200" dirty="0" smtClean="0">
                <a:solidFill>
                  <a:schemeClr val="bg1"/>
                </a:solidFill>
                <a:latin typeface="Arial Narrow" charset="0"/>
                <a:ea typeface="Arial Narrow" charset="0"/>
                <a:cs typeface="Arial Narrow" charset="0"/>
              </a:rPr>
              <a:t>, 2 Kings 23:31-37</a:t>
            </a:r>
            <a:endParaRPr lang="en-US" sz="3200" dirty="0" smtClean="0">
              <a:solidFill>
                <a:schemeClr val="bg1"/>
              </a:solidFill>
              <a:latin typeface="Arial Narrow" charset="0"/>
              <a:ea typeface="Arial Narrow" charset="0"/>
              <a:cs typeface="Arial Narrow" charset="0"/>
            </a:endParaRPr>
          </a:p>
        </p:txBody>
      </p:sp>
    </p:spTree>
    <p:extLst>
      <p:ext uri="{BB962C8B-B14F-4D97-AF65-F5344CB8AC3E}">
        <p14:creationId xmlns:p14="http://schemas.microsoft.com/office/powerpoint/2010/main" val="189202528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E1C543F-B28F-0149-9B76-CAB6B264388E}"/>
              </a:ext>
            </a:extLst>
          </p:cNvPr>
          <p:cNvSpPr txBox="1"/>
          <p:nvPr/>
        </p:nvSpPr>
        <p:spPr>
          <a:xfrm>
            <a:off x="96715" y="130172"/>
            <a:ext cx="11966331" cy="2214581"/>
          </a:xfrm>
          <a:prstGeom prst="rect">
            <a:avLst/>
          </a:prstGeom>
          <a:noFill/>
        </p:spPr>
        <p:txBody>
          <a:bodyPr wrap="square" rtlCol="0">
            <a:spAutoFit/>
          </a:bodyPr>
          <a:lstStyle/>
          <a:p>
            <a:pPr>
              <a:lnSpc>
                <a:spcPct val="150000"/>
              </a:lnSpc>
            </a:pPr>
            <a:r>
              <a:rPr lang="en-US" sz="3200" i="1" dirty="0" smtClean="0">
                <a:solidFill>
                  <a:srgbClr val="FFFF00"/>
                </a:solidFill>
                <a:latin typeface="Arial Narrow" charset="0"/>
                <a:ea typeface="Arial Narrow" charset="0"/>
                <a:cs typeface="Arial Narrow" charset="0"/>
              </a:rPr>
              <a:t>Who We Read About In Chapter 1</a:t>
            </a:r>
            <a:endParaRPr lang="en-US" sz="3200" dirty="0" smtClean="0">
              <a:solidFill>
                <a:schemeClr val="bg1"/>
              </a:solidFill>
              <a:latin typeface="Arial Narrow" charset="0"/>
              <a:ea typeface="Arial Narrow" charset="0"/>
              <a:cs typeface="Arial Narrow" charset="0"/>
            </a:endParaRPr>
          </a:p>
          <a:p>
            <a:pPr marL="457200" indent="-457200">
              <a:lnSpc>
                <a:spcPct val="150000"/>
              </a:lnSpc>
              <a:buFont typeface="Arial" charset="0"/>
              <a:buChar char="•"/>
            </a:pPr>
            <a:r>
              <a:rPr lang="en-US" sz="3200" i="1" dirty="0" err="1" smtClean="0">
                <a:solidFill>
                  <a:srgbClr val="FFFF00"/>
                </a:solidFill>
                <a:latin typeface="Arial Narrow" charset="0"/>
                <a:ea typeface="Arial Narrow" charset="0"/>
                <a:cs typeface="Arial Narrow" charset="0"/>
              </a:rPr>
              <a:t>Jehoiakim</a:t>
            </a:r>
            <a:r>
              <a:rPr lang="en-US" sz="3200" dirty="0" smtClean="0">
                <a:solidFill>
                  <a:schemeClr val="bg1"/>
                </a:solidFill>
                <a:latin typeface="Arial Narrow" charset="0"/>
                <a:ea typeface="Arial Narrow" charset="0"/>
                <a:cs typeface="Arial Narrow" charset="0"/>
              </a:rPr>
              <a:t> </a:t>
            </a:r>
          </a:p>
          <a:p>
            <a:pPr marL="457200" indent="-457200">
              <a:lnSpc>
                <a:spcPct val="150000"/>
              </a:lnSpc>
              <a:buFont typeface="Arial" charset="0"/>
              <a:buChar char="•"/>
            </a:pPr>
            <a:r>
              <a:rPr lang="en-US" sz="3200" dirty="0" smtClean="0">
                <a:solidFill>
                  <a:schemeClr val="bg1"/>
                </a:solidFill>
                <a:latin typeface="Arial Narrow" charset="0"/>
                <a:ea typeface="Arial Narrow" charset="0"/>
                <a:cs typeface="Arial Narrow" charset="0"/>
              </a:rPr>
              <a:t>Cut and burned Jeremiah’s book, Jeremiah 36:23</a:t>
            </a:r>
            <a:endParaRPr lang="en-US" sz="3200" dirty="0" smtClean="0">
              <a:solidFill>
                <a:schemeClr val="bg1"/>
              </a:solidFill>
              <a:latin typeface="Arial Narrow" charset="0"/>
              <a:ea typeface="Arial Narrow" charset="0"/>
              <a:cs typeface="Arial Narrow" charset="0"/>
            </a:endParaRPr>
          </a:p>
        </p:txBody>
      </p:sp>
    </p:spTree>
    <p:extLst>
      <p:ext uri="{BB962C8B-B14F-4D97-AF65-F5344CB8AC3E}">
        <p14:creationId xmlns:p14="http://schemas.microsoft.com/office/powerpoint/2010/main" val="92948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E1C543F-B28F-0149-9B76-CAB6B264388E}"/>
              </a:ext>
            </a:extLst>
          </p:cNvPr>
          <p:cNvSpPr txBox="1"/>
          <p:nvPr/>
        </p:nvSpPr>
        <p:spPr>
          <a:xfrm>
            <a:off x="96715" y="130172"/>
            <a:ext cx="11966331" cy="6001643"/>
          </a:xfrm>
          <a:prstGeom prst="rect">
            <a:avLst/>
          </a:prstGeom>
          <a:noFill/>
        </p:spPr>
        <p:txBody>
          <a:bodyPr wrap="square" rtlCol="0">
            <a:spAutoFit/>
          </a:bodyPr>
          <a:lstStyle/>
          <a:p>
            <a:pPr>
              <a:lnSpc>
                <a:spcPct val="150000"/>
              </a:lnSpc>
            </a:pPr>
            <a:r>
              <a:rPr lang="en-US" sz="3200" i="1" dirty="0" smtClean="0">
                <a:solidFill>
                  <a:srgbClr val="FFFF00"/>
                </a:solidFill>
                <a:latin typeface="Arial Narrow" charset="0"/>
                <a:ea typeface="Arial Narrow" charset="0"/>
                <a:cs typeface="Arial Narrow" charset="0"/>
              </a:rPr>
              <a:t>Who We Read About In Chapter 1</a:t>
            </a:r>
            <a:endParaRPr lang="en-US" sz="3200" dirty="0" smtClean="0">
              <a:solidFill>
                <a:schemeClr val="bg1"/>
              </a:solidFill>
              <a:latin typeface="Arial Narrow" charset="0"/>
              <a:ea typeface="Arial Narrow" charset="0"/>
              <a:cs typeface="Arial Narrow" charset="0"/>
            </a:endParaRPr>
          </a:p>
          <a:p>
            <a:pPr marL="457200" indent="-457200">
              <a:lnSpc>
                <a:spcPct val="150000"/>
              </a:lnSpc>
              <a:buFont typeface="Arial" charset="0"/>
              <a:buChar char="•"/>
            </a:pPr>
            <a:r>
              <a:rPr lang="en-US" sz="3200" i="1" dirty="0" smtClean="0">
                <a:solidFill>
                  <a:srgbClr val="FFFF00"/>
                </a:solidFill>
                <a:latin typeface="Arial Narrow" charset="0"/>
                <a:ea typeface="Arial Narrow" charset="0"/>
                <a:cs typeface="Arial Narrow" charset="0"/>
              </a:rPr>
              <a:t>Nebuchadnezzar</a:t>
            </a:r>
            <a:r>
              <a:rPr lang="en-US" sz="3200" dirty="0" smtClean="0">
                <a:solidFill>
                  <a:schemeClr val="bg1"/>
                </a:solidFill>
                <a:latin typeface="Arial Narrow" charset="0"/>
                <a:ea typeface="Arial Narrow" charset="0"/>
                <a:cs typeface="Arial Narrow" charset="0"/>
              </a:rPr>
              <a:t> or </a:t>
            </a:r>
            <a:r>
              <a:rPr lang="en-US" sz="3200" dirty="0" err="1" smtClean="0">
                <a:solidFill>
                  <a:schemeClr val="bg1"/>
                </a:solidFill>
                <a:latin typeface="Arial Narrow" charset="0"/>
                <a:ea typeface="Arial Narrow" charset="0"/>
                <a:cs typeface="Arial Narrow" charset="0"/>
              </a:rPr>
              <a:t>Nabu-kudurri-usur</a:t>
            </a:r>
            <a:endParaRPr lang="en-US" sz="3200" dirty="0" smtClean="0">
              <a:solidFill>
                <a:schemeClr val="bg1"/>
              </a:solidFill>
              <a:latin typeface="Arial Narrow" charset="0"/>
              <a:ea typeface="Arial Narrow" charset="0"/>
              <a:cs typeface="Arial Narrow" charset="0"/>
            </a:endParaRPr>
          </a:p>
          <a:p>
            <a:pPr marL="457200" indent="-457200">
              <a:lnSpc>
                <a:spcPct val="150000"/>
              </a:lnSpc>
              <a:buFont typeface="Arial" charset="0"/>
              <a:buChar char="•"/>
            </a:pPr>
            <a:r>
              <a:rPr lang="en-US" sz="3200" dirty="0" smtClean="0">
                <a:solidFill>
                  <a:schemeClr val="bg1"/>
                </a:solidFill>
                <a:latin typeface="Arial Narrow" charset="0"/>
                <a:ea typeface="Arial Narrow" charset="0"/>
                <a:cs typeface="Arial Narrow" charset="0"/>
              </a:rPr>
              <a:t>king of Babylon</a:t>
            </a:r>
          </a:p>
          <a:p>
            <a:pPr marL="457200" indent="-457200">
              <a:lnSpc>
                <a:spcPct val="150000"/>
              </a:lnSpc>
              <a:buFont typeface="Arial" charset="0"/>
              <a:buChar char="•"/>
            </a:pPr>
            <a:r>
              <a:rPr lang="en-US" sz="3200" dirty="0" smtClean="0">
                <a:solidFill>
                  <a:schemeClr val="bg1"/>
                </a:solidFill>
                <a:latin typeface="Arial Narrow" charset="0"/>
                <a:ea typeface="Arial Narrow" charset="0"/>
                <a:cs typeface="Arial Narrow" charset="0"/>
              </a:rPr>
              <a:t>Son of </a:t>
            </a:r>
            <a:r>
              <a:rPr lang="en-US" sz="3200" dirty="0" err="1" smtClean="0">
                <a:solidFill>
                  <a:schemeClr val="bg1"/>
                </a:solidFill>
                <a:latin typeface="Arial Narrow" charset="0"/>
                <a:ea typeface="Arial Narrow" charset="0"/>
                <a:cs typeface="Arial Narrow" charset="0"/>
              </a:rPr>
              <a:t>Nabopolassar</a:t>
            </a:r>
            <a:endParaRPr lang="en-US" sz="3200" dirty="0" smtClean="0">
              <a:solidFill>
                <a:schemeClr val="bg1"/>
              </a:solidFill>
              <a:latin typeface="Arial Narrow" charset="0"/>
              <a:ea typeface="Arial Narrow" charset="0"/>
              <a:cs typeface="Arial Narrow" charset="0"/>
            </a:endParaRPr>
          </a:p>
          <a:p>
            <a:pPr marL="457200" indent="-457200">
              <a:lnSpc>
                <a:spcPct val="150000"/>
              </a:lnSpc>
              <a:buFont typeface="Arial" charset="0"/>
              <a:buChar char="•"/>
            </a:pPr>
            <a:r>
              <a:rPr lang="en-US" sz="3200" dirty="0" smtClean="0">
                <a:solidFill>
                  <a:schemeClr val="bg1"/>
                </a:solidFill>
                <a:latin typeface="Arial Narrow" charset="0"/>
                <a:ea typeface="Arial Narrow" charset="0"/>
                <a:cs typeface="Arial Narrow" charset="0"/>
              </a:rPr>
              <a:t>Reigned for 43 years (605-562 B.C.)</a:t>
            </a:r>
          </a:p>
          <a:p>
            <a:pPr marL="457200" indent="-457200">
              <a:lnSpc>
                <a:spcPct val="150000"/>
              </a:lnSpc>
              <a:buFont typeface="Arial" charset="0"/>
              <a:buChar char="•"/>
            </a:pPr>
            <a:r>
              <a:rPr lang="en-US" sz="3200" dirty="0" smtClean="0">
                <a:solidFill>
                  <a:schemeClr val="bg1"/>
                </a:solidFill>
                <a:latin typeface="Arial Narrow" charset="0"/>
                <a:ea typeface="Arial Narrow" charset="0"/>
                <a:cs typeface="Arial Narrow" charset="0"/>
              </a:rPr>
              <a:t>Took some of the vessels of the house of God, 1 Kings 7:48-51. Remember 2 Kings 24:13-20.</a:t>
            </a:r>
          </a:p>
          <a:p>
            <a:pPr marL="457200" indent="-457200">
              <a:lnSpc>
                <a:spcPct val="150000"/>
              </a:lnSpc>
              <a:buFont typeface="Arial" charset="0"/>
              <a:buChar char="•"/>
            </a:pPr>
            <a:r>
              <a:rPr lang="en-US" sz="3200" dirty="0" smtClean="0">
                <a:solidFill>
                  <a:schemeClr val="bg1"/>
                </a:solidFill>
                <a:latin typeface="Arial Narrow" charset="0"/>
                <a:ea typeface="Arial Narrow" charset="0"/>
                <a:cs typeface="Arial Narrow" charset="0"/>
              </a:rPr>
              <a:t>More would be taken by the king, 2 Kings 24:13, 25:14-16; Ezra 1:7</a:t>
            </a:r>
            <a:endParaRPr lang="en-US" sz="3200" dirty="0" smtClean="0">
              <a:solidFill>
                <a:schemeClr val="bg1"/>
              </a:solidFill>
              <a:latin typeface="Arial Narrow" charset="0"/>
              <a:ea typeface="Arial Narrow" charset="0"/>
              <a:cs typeface="Arial Narrow" charset="0"/>
            </a:endParaRPr>
          </a:p>
        </p:txBody>
      </p:sp>
    </p:spTree>
    <p:extLst>
      <p:ext uri="{BB962C8B-B14F-4D97-AF65-F5344CB8AC3E}">
        <p14:creationId xmlns:p14="http://schemas.microsoft.com/office/powerpoint/2010/main" val="17474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2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E1C543F-B28F-0149-9B76-CAB6B264388E}"/>
              </a:ext>
            </a:extLst>
          </p:cNvPr>
          <p:cNvSpPr txBox="1"/>
          <p:nvPr/>
        </p:nvSpPr>
        <p:spPr>
          <a:xfrm>
            <a:off x="96715" y="130172"/>
            <a:ext cx="11966331" cy="5262979"/>
          </a:xfrm>
          <a:prstGeom prst="rect">
            <a:avLst/>
          </a:prstGeom>
          <a:noFill/>
        </p:spPr>
        <p:txBody>
          <a:bodyPr wrap="square" rtlCol="0">
            <a:spAutoFit/>
          </a:bodyPr>
          <a:lstStyle/>
          <a:p>
            <a:pPr>
              <a:lnSpc>
                <a:spcPct val="150000"/>
              </a:lnSpc>
            </a:pPr>
            <a:r>
              <a:rPr lang="en-US" sz="3200" i="1" dirty="0" smtClean="0">
                <a:solidFill>
                  <a:srgbClr val="FFFF00"/>
                </a:solidFill>
                <a:latin typeface="Arial Narrow" charset="0"/>
                <a:ea typeface="Arial Narrow" charset="0"/>
                <a:cs typeface="Arial Narrow" charset="0"/>
              </a:rPr>
              <a:t>Who We Read About In Chapter 1</a:t>
            </a:r>
            <a:endParaRPr lang="en-US" sz="3200" dirty="0" smtClean="0">
              <a:solidFill>
                <a:schemeClr val="bg1"/>
              </a:solidFill>
              <a:latin typeface="Arial Narrow" charset="0"/>
              <a:ea typeface="Arial Narrow" charset="0"/>
              <a:cs typeface="Arial Narrow" charset="0"/>
            </a:endParaRPr>
          </a:p>
          <a:p>
            <a:pPr marL="457200" indent="-457200">
              <a:lnSpc>
                <a:spcPct val="150000"/>
              </a:lnSpc>
              <a:buFont typeface="Arial" charset="0"/>
              <a:buChar char="•"/>
            </a:pPr>
            <a:r>
              <a:rPr lang="en-US" sz="3200" i="1" dirty="0" smtClean="0">
                <a:solidFill>
                  <a:srgbClr val="FFFF00"/>
                </a:solidFill>
                <a:latin typeface="Arial Narrow" charset="0"/>
                <a:ea typeface="Arial Narrow" charset="0"/>
                <a:cs typeface="Arial Narrow" charset="0"/>
              </a:rPr>
              <a:t>Nebuchadnezzar</a:t>
            </a:r>
            <a:r>
              <a:rPr lang="en-US" sz="3200" dirty="0" smtClean="0">
                <a:solidFill>
                  <a:schemeClr val="bg1"/>
                </a:solidFill>
                <a:latin typeface="Arial Narrow" charset="0"/>
                <a:ea typeface="Arial Narrow" charset="0"/>
                <a:cs typeface="Arial Narrow" charset="0"/>
              </a:rPr>
              <a:t> or </a:t>
            </a:r>
            <a:r>
              <a:rPr lang="en-US" sz="3200" dirty="0" err="1" smtClean="0">
                <a:solidFill>
                  <a:schemeClr val="bg1"/>
                </a:solidFill>
                <a:latin typeface="Arial Narrow" charset="0"/>
                <a:ea typeface="Arial Narrow" charset="0"/>
                <a:cs typeface="Arial Narrow" charset="0"/>
              </a:rPr>
              <a:t>Nabu-kudurri-usur</a:t>
            </a:r>
            <a:endParaRPr lang="en-US" sz="3200" dirty="0" smtClean="0">
              <a:solidFill>
                <a:schemeClr val="bg1"/>
              </a:solidFill>
              <a:latin typeface="Arial Narrow" charset="0"/>
              <a:ea typeface="Arial Narrow" charset="0"/>
              <a:cs typeface="Arial Narrow" charset="0"/>
            </a:endParaRPr>
          </a:p>
          <a:p>
            <a:pPr marL="457200" indent="-457200">
              <a:lnSpc>
                <a:spcPct val="150000"/>
              </a:lnSpc>
              <a:buFont typeface="Arial" charset="0"/>
              <a:buChar char="•"/>
            </a:pPr>
            <a:r>
              <a:rPr lang="en-US" sz="3200" dirty="0" smtClean="0">
                <a:solidFill>
                  <a:schemeClr val="bg1"/>
                </a:solidFill>
                <a:latin typeface="Arial Narrow" charset="0"/>
                <a:ea typeface="Arial Narrow" charset="0"/>
                <a:cs typeface="Arial Narrow" charset="0"/>
              </a:rPr>
              <a:t>The house of God vs. the house of his god. </a:t>
            </a:r>
          </a:p>
          <a:p>
            <a:pPr marL="457200" indent="-457200">
              <a:lnSpc>
                <a:spcPct val="150000"/>
              </a:lnSpc>
              <a:buFont typeface="Arial" charset="0"/>
              <a:buChar char="•"/>
            </a:pPr>
            <a:r>
              <a:rPr lang="en-US" sz="3200" dirty="0" smtClean="0">
                <a:solidFill>
                  <a:schemeClr val="bg1"/>
                </a:solidFill>
                <a:latin typeface="Arial Narrow" charset="0"/>
                <a:ea typeface="Arial Narrow" charset="0"/>
                <a:cs typeface="Arial Narrow" charset="0"/>
              </a:rPr>
              <a:t>Also referenced in 2 Chronicles 36:7, 10, 18</a:t>
            </a:r>
            <a:r>
              <a:rPr lang="en-US" sz="3200" dirty="0" smtClean="0">
                <a:solidFill>
                  <a:schemeClr val="bg1"/>
                </a:solidFill>
                <a:latin typeface="Arial Narrow" charset="0"/>
                <a:ea typeface="Arial Narrow" charset="0"/>
                <a:cs typeface="Arial Narrow" charset="0"/>
              </a:rPr>
              <a:t>; Daniel 5:2</a:t>
            </a:r>
          </a:p>
          <a:p>
            <a:pPr marL="914400" lvl="1" indent="-457200">
              <a:lnSpc>
                <a:spcPct val="150000"/>
              </a:lnSpc>
              <a:buFont typeface="Arial" charset="0"/>
              <a:buChar char="•"/>
            </a:pPr>
            <a:r>
              <a:rPr lang="en-US" sz="3200" dirty="0" smtClean="0">
                <a:solidFill>
                  <a:schemeClr val="bg1"/>
                </a:solidFill>
                <a:latin typeface="Arial Narrow" charset="0"/>
                <a:ea typeface="Arial Narrow" charset="0"/>
                <a:cs typeface="Arial Narrow" charset="0"/>
              </a:rPr>
              <a:t>“This is going to be a ‘book about the conflict between true worship of the true God, represented by the Temple vessels, and false worship of a false god, represented by Nebuchadnezzar’s temple and god.”</a:t>
            </a:r>
          </a:p>
        </p:txBody>
      </p:sp>
    </p:spTree>
    <p:extLst>
      <p:ext uri="{BB962C8B-B14F-4D97-AF65-F5344CB8AC3E}">
        <p14:creationId xmlns:p14="http://schemas.microsoft.com/office/powerpoint/2010/main" val="106679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dissolve">
                                      <p:cBhvr>
                                        <p:cTn id="7" dur="20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dissolve">
                                      <p:cBhvr>
                                        <p:cTn id="12"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E1C543F-B28F-0149-9B76-CAB6B264388E}"/>
              </a:ext>
            </a:extLst>
          </p:cNvPr>
          <p:cNvSpPr txBox="1"/>
          <p:nvPr/>
        </p:nvSpPr>
        <p:spPr>
          <a:xfrm>
            <a:off x="96715" y="130172"/>
            <a:ext cx="11966331" cy="6001643"/>
          </a:xfrm>
          <a:prstGeom prst="rect">
            <a:avLst/>
          </a:prstGeom>
          <a:noFill/>
        </p:spPr>
        <p:txBody>
          <a:bodyPr wrap="square" rtlCol="0">
            <a:spAutoFit/>
          </a:bodyPr>
          <a:lstStyle/>
          <a:p>
            <a:pPr>
              <a:lnSpc>
                <a:spcPct val="150000"/>
              </a:lnSpc>
            </a:pPr>
            <a:r>
              <a:rPr lang="en-US" sz="3200" i="1" dirty="0" smtClean="0">
                <a:solidFill>
                  <a:srgbClr val="FFFF00"/>
                </a:solidFill>
                <a:latin typeface="Arial Narrow" charset="0"/>
                <a:ea typeface="Arial Narrow" charset="0"/>
                <a:cs typeface="Arial Narrow" charset="0"/>
              </a:rPr>
              <a:t>Who We Read About In Chapter 1</a:t>
            </a:r>
            <a:endParaRPr lang="en-US" sz="3200" dirty="0" smtClean="0">
              <a:solidFill>
                <a:schemeClr val="bg1"/>
              </a:solidFill>
              <a:latin typeface="Arial Narrow" charset="0"/>
              <a:ea typeface="Arial Narrow" charset="0"/>
              <a:cs typeface="Arial Narrow" charset="0"/>
            </a:endParaRPr>
          </a:p>
          <a:p>
            <a:pPr marL="457200" indent="-457200">
              <a:lnSpc>
                <a:spcPct val="150000"/>
              </a:lnSpc>
              <a:buFont typeface="Arial" charset="0"/>
              <a:buChar char="•"/>
            </a:pPr>
            <a:r>
              <a:rPr lang="en-US" sz="3200" i="1" dirty="0" smtClean="0">
                <a:solidFill>
                  <a:srgbClr val="FFFF00"/>
                </a:solidFill>
                <a:latin typeface="Arial Narrow" charset="0"/>
                <a:ea typeface="Arial Narrow" charset="0"/>
                <a:cs typeface="Arial Narrow" charset="0"/>
              </a:rPr>
              <a:t>Nebuchadnezzar</a:t>
            </a:r>
            <a:r>
              <a:rPr lang="en-US" sz="3200" dirty="0" smtClean="0">
                <a:solidFill>
                  <a:schemeClr val="bg1"/>
                </a:solidFill>
                <a:latin typeface="Arial Narrow" charset="0"/>
                <a:ea typeface="Arial Narrow" charset="0"/>
                <a:cs typeface="Arial Narrow" charset="0"/>
              </a:rPr>
              <a:t> or </a:t>
            </a:r>
            <a:r>
              <a:rPr lang="en-US" sz="3200" dirty="0" err="1" smtClean="0">
                <a:solidFill>
                  <a:schemeClr val="bg1"/>
                </a:solidFill>
                <a:latin typeface="Arial Narrow" charset="0"/>
                <a:ea typeface="Arial Narrow" charset="0"/>
                <a:cs typeface="Arial Narrow" charset="0"/>
              </a:rPr>
              <a:t>Nabu-kudurri-usur</a:t>
            </a:r>
            <a:endParaRPr lang="en-US" sz="3200" dirty="0" smtClean="0">
              <a:solidFill>
                <a:schemeClr val="bg1"/>
              </a:solidFill>
              <a:latin typeface="Arial Narrow" charset="0"/>
              <a:ea typeface="Arial Narrow" charset="0"/>
              <a:cs typeface="Arial Narrow" charset="0"/>
            </a:endParaRPr>
          </a:p>
          <a:p>
            <a:pPr marL="457200" indent="-457200">
              <a:lnSpc>
                <a:spcPct val="150000"/>
              </a:lnSpc>
              <a:buFont typeface="Arial" charset="0"/>
              <a:buChar char="•"/>
            </a:pPr>
            <a:r>
              <a:rPr lang="en-US" sz="3200" dirty="0" smtClean="0">
                <a:solidFill>
                  <a:schemeClr val="bg1"/>
                </a:solidFill>
                <a:latin typeface="Arial Narrow" charset="0"/>
                <a:ea typeface="Arial Narrow" charset="0"/>
                <a:cs typeface="Arial Narrow" charset="0"/>
              </a:rPr>
              <a:t>The house of God vs. the house of his god. </a:t>
            </a:r>
          </a:p>
          <a:p>
            <a:pPr marL="457200" indent="-457200">
              <a:lnSpc>
                <a:spcPct val="150000"/>
              </a:lnSpc>
              <a:buFont typeface="Arial" charset="0"/>
              <a:buChar char="•"/>
            </a:pPr>
            <a:r>
              <a:rPr lang="en-US" sz="3200" dirty="0" smtClean="0">
                <a:solidFill>
                  <a:schemeClr val="bg1"/>
                </a:solidFill>
                <a:latin typeface="Arial Narrow" charset="0"/>
                <a:ea typeface="Arial Narrow" charset="0"/>
                <a:cs typeface="Arial Narrow" charset="0"/>
              </a:rPr>
              <a:t>“Removing them is therefore a sign of the victory of Nebuchadnezzar and his god over the Israelite king and his god. Wars were fought in a god’s name and plunder consequently belonged to him. The temple articles are his spoil.</a:t>
            </a:r>
          </a:p>
          <a:p>
            <a:pPr marL="457200" indent="-457200">
              <a:lnSpc>
                <a:spcPct val="150000"/>
              </a:lnSpc>
              <a:buFont typeface="Arial" charset="0"/>
              <a:buChar char="•"/>
            </a:pPr>
            <a:r>
              <a:rPr lang="en-US" sz="3200" dirty="0" smtClean="0">
                <a:solidFill>
                  <a:schemeClr val="bg1"/>
                </a:solidFill>
                <a:latin typeface="Arial Narrow" charset="0"/>
                <a:ea typeface="Arial Narrow" charset="0"/>
                <a:cs typeface="Arial Narrow" charset="0"/>
              </a:rPr>
              <a:t>The king’s god was probably “Bel” or “</a:t>
            </a:r>
            <a:r>
              <a:rPr lang="en-US" sz="3200" dirty="0" err="1" smtClean="0">
                <a:solidFill>
                  <a:schemeClr val="bg1"/>
                </a:solidFill>
                <a:latin typeface="Arial Narrow" charset="0"/>
                <a:ea typeface="Arial Narrow" charset="0"/>
                <a:cs typeface="Arial Narrow" charset="0"/>
              </a:rPr>
              <a:t>Marduk</a:t>
            </a:r>
            <a:r>
              <a:rPr lang="en-US" sz="3200" dirty="0" smtClean="0">
                <a:solidFill>
                  <a:schemeClr val="bg1"/>
                </a:solidFill>
                <a:latin typeface="Arial Narrow" charset="0"/>
                <a:ea typeface="Arial Narrow" charset="0"/>
                <a:cs typeface="Arial Narrow" charset="0"/>
              </a:rPr>
              <a:t>”, Jeremiah 50:1-2</a:t>
            </a:r>
            <a:endParaRPr lang="en-US" sz="3200" dirty="0" smtClean="0">
              <a:solidFill>
                <a:schemeClr val="bg1"/>
              </a:solidFill>
              <a:latin typeface="Arial Narrow" charset="0"/>
              <a:ea typeface="Arial Narrow" charset="0"/>
              <a:cs typeface="Arial Narrow" charset="0"/>
            </a:endParaRPr>
          </a:p>
        </p:txBody>
      </p:sp>
    </p:spTree>
    <p:extLst>
      <p:ext uri="{BB962C8B-B14F-4D97-AF65-F5344CB8AC3E}">
        <p14:creationId xmlns:p14="http://schemas.microsoft.com/office/powerpoint/2010/main" val="1297711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ssolve">
                                      <p:cBhvr>
                                        <p:cTn id="7" dur="20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dissolv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dissolve">
                                      <p:cBhvr>
                                        <p:cTn id="1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E1C543F-B28F-0149-9B76-CAB6B264388E}"/>
              </a:ext>
            </a:extLst>
          </p:cNvPr>
          <p:cNvSpPr txBox="1"/>
          <p:nvPr/>
        </p:nvSpPr>
        <p:spPr>
          <a:xfrm>
            <a:off x="96715" y="130172"/>
            <a:ext cx="11966331" cy="6001643"/>
          </a:xfrm>
          <a:prstGeom prst="rect">
            <a:avLst/>
          </a:prstGeom>
          <a:noFill/>
        </p:spPr>
        <p:txBody>
          <a:bodyPr wrap="square" rtlCol="0">
            <a:spAutoFit/>
          </a:bodyPr>
          <a:lstStyle/>
          <a:p>
            <a:pPr>
              <a:lnSpc>
                <a:spcPct val="150000"/>
              </a:lnSpc>
            </a:pPr>
            <a:r>
              <a:rPr lang="en-US" sz="3200" i="1" dirty="0" smtClean="0">
                <a:solidFill>
                  <a:srgbClr val="FFFF00"/>
                </a:solidFill>
                <a:latin typeface="Arial Narrow" charset="0"/>
                <a:ea typeface="Arial Narrow" charset="0"/>
                <a:cs typeface="Arial Narrow" charset="0"/>
              </a:rPr>
              <a:t>The Land of Shinar</a:t>
            </a:r>
            <a:endParaRPr lang="en-US" sz="3200" dirty="0" smtClean="0">
              <a:solidFill>
                <a:schemeClr val="bg1"/>
              </a:solidFill>
              <a:latin typeface="Arial Narrow" charset="0"/>
              <a:ea typeface="Arial Narrow" charset="0"/>
              <a:cs typeface="Arial Narrow" charset="0"/>
            </a:endParaRPr>
          </a:p>
          <a:p>
            <a:pPr marL="457200" indent="-457200">
              <a:lnSpc>
                <a:spcPct val="150000"/>
              </a:lnSpc>
              <a:buFont typeface="Arial" charset="0"/>
              <a:buChar char="•"/>
            </a:pPr>
            <a:r>
              <a:rPr lang="en-US" sz="3200" i="1" dirty="0" smtClean="0">
                <a:solidFill>
                  <a:schemeClr val="bg1"/>
                </a:solidFill>
                <a:latin typeface="Arial Narrow" charset="0"/>
                <a:ea typeface="Arial Narrow" charset="0"/>
                <a:cs typeface="Arial Narrow" charset="0"/>
              </a:rPr>
              <a:t>Shinar was a term for Babylon </a:t>
            </a:r>
          </a:p>
          <a:p>
            <a:pPr marL="457200" indent="-457200">
              <a:lnSpc>
                <a:spcPct val="150000"/>
              </a:lnSpc>
              <a:buFont typeface="Arial" charset="0"/>
              <a:buChar char="•"/>
            </a:pPr>
            <a:r>
              <a:rPr lang="en-US" sz="3200" i="1" dirty="0" smtClean="0">
                <a:solidFill>
                  <a:schemeClr val="bg1"/>
                </a:solidFill>
                <a:latin typeface="Arial Narrow" charset="0"/>
                <a:ea typeface="Arial Narrow" charset="0"/>
                <a:cs typeface="Arial Narrow" charset="0"/>
              </a:rPr>
              <a:t>See Genesis 10:10</a:t>
            </a:r>
          </a:p>
          <a:p>
            <a:pPr marL="457200" indent="-457200">
              <a:lnSpc>
                <a:spcPct val="150000"/>
              </a:lnSpc>
              <a:buFont typeface="Arial" charset="0"/>
              <a:buChar char="•"/>
            </a:pPr>
            <a:r>
              <a:rPr lang="en-US" sz="3200" i="1" dirty="0" smtClean="0">
                <a:solidFill>
                  <a:schemeClr val="bg1"/>
                </a:solidFill>
                <a:latin typeface="Arial Narrow" charset="0"/>
                <a:ea typeface="Arial Narrow" charset="0"/>
                <a:cs typeface="Arial Narrow" charset="0"/>
              </a:rPr>
              <a:t>See Genesis 11:2</a:t>
            </a:r>
          </a:p>
          <a:p>
            <a:pPr marL="457200" indent="-457200">
              <a:lnSpc>
                <a:spcPct val="150000"/>
              </a:lnSpc>
              <a:buFont typeface="Arial" charset="0"/>
              <a:buChar char="•"/>
            </a:pPr>
            <a:r>
              <a:rPr lang="en-US" sz="3200" i="1" dirty="0" smtClean="0">
                <a:solidFill>
                  <a:schemeClr val="bg1"/>
                </a:solidFill>
                <a:latin typeface="Arial Narrow" charset="0"/>
                <a:ea typeface="Arial Narrow" charset="0"/>
                <a:cs typeface="Arial Narrow" charset="0"/>
              </a:rPr>
              <a:t>See Genesis 14:1, 9</a:t>
            </a:r>
          </a:p>
          <a:p>
            <a:pPr marL="457200" indent="-457200">
              <a:lnSpc>
                <a:spcPct val="150000"/>
              </a:lnSpc>
              <a:buFont typeface="Arial" charset="0"/>
              <a:buChar char="•"/>
            </a:pPr>
            <a:r>
              <a:rPr lang="en-US" sz="3200" i="1" dirty="0" smtClean="0">
                <a:solidFill>
                  <a:schemeClr val="bg1"/>
                </a:solidFill>
                <a:latin typeface="Arial Narrow" charset="0"/>
                <a:ea typeface="Arial Narrow" charset="0"/>
                <a:cs typeface="Arial Narrow" charset="0"/>
              </a:rPr>
              <a:t>See Joshua 7:21</a:t>
            </a:r>
          </a:p>
          <a:p>
            <a:pPr marL="457200" indent="-457200">
              <a:lnSpc>
                <a:spcPct val="150000"/>
              </a:lnSpc>
              <a:buFont typeface="Arial" charset="0"/>
              <a:buChar char="•"/>
            </a:pPr>
            <a:r>
              <a:rPr lang="en-US" sz="3200" i="1" dirty="0" smtClean="0">
                <a:solidFill>
                  <a:schemeClr val="bg1"/>
                </a:solidFill>
                <a:latin typeface="Arial Narrow" charset="0"/>
                <a:ea typeface="Arial Narrow" charset="0"/>
                <a:cs typeface="Arial Narrow" charset="0"/>
              </a:rPr>
              <a:t>See Isaiah 11:11</a:t>
            </a:r>
          </a:p>
          <a:p>
            <a:pPr marL="457200" indent="-457200">
              <a:lnSpc>
                <a:spcPct val="150000"/>
              </a:lnSpc>
              <a:buFont typeface="Arial" charset="0"/>
              <a:buChar char="•"/>
            </a:pPr>
            <a:r>
              <a:rPr lang="en-US" sz="3200" i="1" dirty="0" smtClean="0">
                <a:solidFill>
                  <a:schemeClr val="bg1"/>
                </a:solidFill>
                <a:latin typeface="Arial Narrow" charset="0"/>
                <a:ea typeface="Arial Narrow" charset="0"/>
                <a:cs typeface="Arial Narrow" charset="0"/>
              </a:rPr>
              <a:t>See Zechariah 5:11</a:t>
            </a:r>
            <a:endParaRPr lang="en-US" sz="3200" dirty="0" smtClean="0">
              <a:solidFill>
                <a:schemeClr val="bg1"/>
              </a:solidFill>
              <a:latin typeface="Arial Narrow" charset="0"/>
              <a:ea typeface="Arial Narrow" charset="0"/>
              <a:cs typeface="Arial Narrow" charset="0"/>
            </a:endParaRPr>
          </a:p>
        </p:txBody>
      </p:sp>
    </p:spTree>
    <p:extLst>
      <p:ext uri="{BB962C8B-B14F-4D97-AF65-F5344CB8AC3E}">
        <p14:creationId xmlns:p14="http://schemas.microsoft.com/office/powerpoint/2010/main" val="191557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639</Words>
  <Application>Microsoft Macintosh PowerPoint</Application>
  <PresentationFormat>Widescreen</PresentationFormat>
  <Paragraphs>68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 Narrow</vt:lpstr>
      <vt:lpstr>Calibri</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Chesser</dc:creator>
  <cp:lastModifiedBy>Benjamin Lee</cp:lastModifiedBy>
  <cp:revision>49</cp:revision>
  <dcterms:created xsi:type="dcterms:W3CDTF">2018-09-27T13:36:01Z</dcterms:created>
  <dcterms:modified xsi:type="dcterms:W3CDTF">2021-04-21T21:11:42Z</dcterms:modified>
</cp:coreProperties>
</file>