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10884-A2AD-41A7-90F3-A55677CD9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A08505-50A4-4EF4-A6E7-6A4FBF1AB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EFC115-279B-43BE-AFBC-EC9766E8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602758-DF58-44F7-826B-2F3FE493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9E1708-628A-486E-8338-B7A9F77C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D332-CECB-467A-8A05-5651491E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6A9E96-FB37-4F52-B006-AA53C157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21E888-1A88-49D6-A8C8-3FB15FF4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599D47-D52F-4C5B-998C-8BA8ABF0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D25A49-4101-4DEC-B48D-903CFDB9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5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0C2AC3-D918-4BEB-A9AC-D25531BB1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B8500D-0980-43B7-A686-EE01F1536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506D6F-436B-48FA-91C1-DC9D7E5C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C40AC-BE35-4726-AA71-2494C608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F6172B-AF1E-4D7A-BFD3-4CF879AA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2367E-12A5-49FA-8A2A-E6F3DE85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41FAB-70AE-471B-9D17-8795ED12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D07D03-E1B6-426B-A708-ED071769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30F5C-33BB-45BD-A978-3EBEC1DE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A5EB78-6D14-4EAB-B860-0ED632DE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4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DEED25-2CD4-47A8-8F8B-FCEAFEA9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AB86FB-4133-4B4E-882B-DE9472616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20193-82ED-4A1B-8940-33918750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DBC75E-3F31-453D-B1D1-DDAF3A05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C6EE29-1A6C-4DCD-8BA0-BB652B05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9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9190D2-2875-436B-A86D-BB2A5CCD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407EFB-1B2A-4097-B558-0D4EDE849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61819A-CA65-4C45-AD3F-1BEE7927C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B21ABA-9CFF-49B2-BC17-88E9BFA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05F802-6606-4865-A37E-5B853F3E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31E85C-A5AE-4B10-8D20-AB8D5615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29F7F-F930-4F95-801F-9703AB87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B68F51-4A6F-4CF7-83BD-801575C3F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EE4DA4-B641-4423-95A3-30BBFA920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243863-3AE4-4B4E-8A10-D7CD4E303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F8DDD0-7C6F-4B86-BABF-7EC5ABFB5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4E6CD3-228D-44F1-BE52-DFD217ED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7A75C5-089C-4DA2-B977-0A91DC9C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0C0D6B7-BA38-451F-849C-24814F1C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726FF-5195-448B-B318-C21A0317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3A5267-4318-4602-8551-C636D920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CA2377-1AA0-4A21-ACAC-74C7A1D2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E1658F-3C87-420D-95D1-0E62181F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DD8FB0-C32B-4B56-B055-BB55B3FF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FA8C58-B151-4532-9137-41F720A6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F56CA0-E93D-4F8A-8E81-34C9C584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9105D-5A0F-4E3E-87D8-1F44892D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13EECB-782E-4F9C-9426-3C13E8C3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28D129-2EE6-4900-BE31-E49E21B5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9A16C8-D7DD-4934-9697-F887A23A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93B1D4-1B8F-43CF-912B-372D1226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12DB05-69D9-43E2-84F3-A54656A7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8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FE2A7-2D9A-40B3-BD94-DCAB513B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6833C1-9393-465B-9265-3CA3CF539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F1012E-1DE3-4DB1-98E5-A38CC6751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E22A27-4718-474B-A682-3EB3D939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446890-7BF8-4BF0-AF70-0E6C7CAD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72CCCD-5D6E-4E13-B554-1A25C6DA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C7E86E-1DD1-475B-8380-9AFCBA53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979EDC-7679-4330-AC53-1284E26E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E53AC5-18EA-4641-989F-5FC9C6792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A70F16-E201-40F8-AF2C-D335C7CF2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60F5D0-B903-471D-B3CB-88DA6C1A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1-3: The dream of Nebuchadnezzar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4-11: The king asks that the dream be told to him and interpreted.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12-13: The anger of the king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14-24: Daniel’s faith in action!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25-30: Daniel stands before the king and gives all credit to God!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31-49: The revelation and interpretation of the king’s dream</a:t>
            </a:r>
          </a:p>
        </p:txBody>
      </p:sp>
    </p:spTree>
    <p:extLst>
      <p:ext uri="{BB962C8B-B14F-4D97-AF65-F5344CB8AC3E}">
        <p14:creationId xmlns:p14="http://schemas.microsoft.com/office/powerpoint/2010/main" val="42450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31: A single great statue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32: Head –fine gold; Breast and Arms – silver; belly and thighs of bronze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33: Legs- iron; Feet partly of iron and partly of clay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34: A stone was cut out without hands, and it struck the statue on its feet of iron and clay and crushed them.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35: Iron, clay, bronze, silver, gold, crushed all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339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35: Iron, clay, bronze, silver, gold, crushed all at the same time. But the stone that struck the statue became a great mountain and filled the whole earth.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36-45: The interpretation of the dream </a:t>
            </a:r>
          </a:p>
        </p:txBody>
      </p:sp>
    </p:spTree>
    <p:extLst>
      <p:ext uri="{BB962C8B-B14F-4D97-AF65-F5344CB8AC3E}">
        <p14:creationId xmlns:p14="http://schemas.microsoft.com/office/powerpoint/2010/main" val="949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Verses 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36-38: King Nebuchadnezzar is head of Gold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39: Another kingdom (Silver chest and arms)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39: Another third kingdom (of bronze belly and thighs)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40: A fourth kingdom (strong as iron)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41-43: Feet and toes made of iron and clay will be a divided kingdom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2</a:t>
            </a: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44: In the days of those kings</a:t>
            </a:r>
            <a:r>
              <a:rPr lang="mr-IN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The fourth kingdom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44: God will set up a kingdom that will never be destroyed.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44: This kingdom will crush and put an end to all these kingdoms, but it will itself endure forever.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Verse 45: These things will take place in the future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1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1C543F-B28F-0149-9B76-CAB6B264388E}"/>
              </a:ext>
            </a:extLst>
          </p:cNvPr>
          <p:cNvSpPr txBox="1"/>
          <p:nvPr/>
        </p:nvSpPr>
        <p:spPr>
          <a:xfrm>
            <a:off x="112835" y="3060374"/>
            <a:ext cx="11966331" cy="73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The One </a:t>
            </a:r>
            <a:r>
              <a:rPr lang="en-US" sz="3200" b="1" i="1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Thing</a:t>
            </a:r>
            <a:r>
              <a:rPr lang="en-US" sz="3200" b="1" i="1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:</a:t>
            </a:r>
            <a:endParaRPr lang="en-US" sz="3200" b="1" i="1" dirty="0" smtClean="0">
              <a:solidFill>
                <a:srgbClr val="FFFF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338</Words>
  <Application>Microsoft Macintosh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Narrow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Benjamin Lee</cp:lastModifiedBy>
  <cp:revision>55</cp:revision>
  <dcterms:created xsi:type="dcterms:W3CDTF">2018-09-27T13:36:01Z</dcterms:created>
  <dcterms:modified xsi:type="dcterms:W3CDTF">2021-04-28T21:50:46Z</dcterms:modified>
</cp:coreProperties>
</file>