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20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10884-A2AD-41A7-90F3-A55677CD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A08505-50A4-4EF4-A6E7-6A4FBF1A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EFC115-279B-43BE-AFBC-EC976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602758-DF58-44F7-826B-2F3FE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9E1708-628A-486E-8338-B7A9F77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C7D332-CECB-467A-8A05-5651491E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6A9E96-FB37-4F52-B006-AA53C157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21E888-1A88-49D6-A8C8-3FB15FF4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599D47-D52F-4C5B-998C-8BA8ABF0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25A49-4101-4DEC-B48D-903CFDB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10C2AC3-D918-4BEB-A9AC-D25531BB1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B8500D-0980-43B7-A686-EE01F153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506D6F-436B-48FA-91C1-DC9D7E5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C40AC-BE35-4726-AA71-2494C60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F6172B-AF1E-4D7A-BFD3-4CF879AA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2367E-12A5-49FA-8A2A-E6F3DE8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341FAB-70AE-471B-9D17-8795ED1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D07D03-E1B6-426B-A708-ED07176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C30F5C-33BB-45BD-A978-3EBEC1DE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A5EB78-6D14-4EAB-B860-0ED632D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EED25-2CD4-47A8-8F8B-FCEAFEA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AB86FB-4133-4B4E-882B-DE947261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20193-82ED-4A1B-8940-3391875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DBC75E-3F31-453D-B1D1-DDAF3A05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C6EE29-1A6C-4DCD-8BA0-BB652B0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190D2-2875-436B-A86D-BB2A5CCD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407EFB-1B2A-4097-B558-0D4EDE84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61819A-CA65-4C45-AD3F-1BEE7927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B21ABA-9CFF-49B2-BC17-88E9BFA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05F802-6606-4865-A37E-5B853F3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31E85C-A5AE-4B10-8D20-AB8D561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29F7F-F930-4F95-801F-9703AB8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68F51-4A6F-4CF7-83BD-801575C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EE4DA4-B641-4423-95A3-30BBFA92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243863-3AE4-4B4E-8A10-D7CD4E303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DF8DDD0-7C6F-4B86-BABF-7EC5ABFB5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54E6CD3-228D-44F1-BE52-DFD217E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7A75C5-089C-4DA2-B977-0A91DC9C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0C0D6B7-BA38-451F-849C-24814F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726FF-5195-448B-B318-C21A031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3A5267-4318-4602-8551-C636D92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CA2377-1AA0-4A21-ACAC-74C7A1D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E1658F-3C87-420D-95D1-0E62181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DD8FB0-C32B-4B56-B055-BB55B3F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FA8C58-B151-4532-9137-41F720A6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F56CA0-E93D-4F8A-8E81-34C9C584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69105D-5A0F-4E3E-87D8-1F44892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13EECB-782E-4F9C-9426-3C13E8C3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28D129-2EE6-4900-BE31-E49E21B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9A16C8-D7DD-4934-9697-F887A23A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93B1D4-1B8F-43CF-912B-372D122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12DB05-69D9-43E2-84F3-A54656A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9FE2A7-2D9A-40B3-BD94-DCAB513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6833C1-9393-465B-9265-3CA3CF539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F1012E-1DE3-4DB1-98E5-A38CC675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E22A27-4718-474B-A682-3EB3D93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446890-7BF8-4BF0-AF70-0E6C7CA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72CCCD-5D6E-4E13-B554-1A25C6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4C7E86E-1DD1-475B-8380-9AFCBA5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979EDC-7679-4330-AC53-1284E26E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E53AC5-18EA-4641-989F-5FC9C6792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A70F16-E201-40F8-AF2C-D335C7CF2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60F5D0-B903-471D-B3CB-88DA6C1A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743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Timeline of world empires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Rome: 63-476 B.C. ( Feet and toes made of iron and clay)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35: “Then the iron, the clay, the bronze, the silver and the gold were crushed all at the same time and became like chaff from the summer threshing floors; and the wind carried them away so that not a trace of them was found. But the </a:t>
            </a:r>
            <a:r>
              <a:rPr lang="en-US" sz="3200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stone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that struck the statue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became a great mountain and filled the whole earth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.”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96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Timeline of world empires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44: “</a:t>
            </a:r>
            <a:r>
              <a:rPr lang="en-US" sz="3200" b="1" i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In the days of those kings 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</a:t>
            </a:r>
            <a:r>
              <a:rPr lang="en-US" sz="3200" b="1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God of heaven 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will set up a kingdom which will never be destroyed, and that kingdom will not be left for another people; it 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will crush and put an end to all these kingdoms, but it will itself endure forever.”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669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John 18:36: “My kingdom is not of this world</a:t>
            </a:r>
            <a:r>
              <a:rPr lang="mr-IN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”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Mark 1:14-15: “</a:t>
            </a:r>
            <a:r>
              <a:rPr lang="mr-IN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time is fulfilled, and the kingdom of God is at hand; repent and believe in the gospel.”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Mark 9:1: “Truly I say to you, there are some of those who are standing here who will not taste death until they see the kingdom of God after it has come with power</a:t>
            </a:r>
            <a:r>
              <a:rPr lang="mr-IN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.”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743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Acts 1:8: “</a:t>
            </a:r>
            <a:r>
              <a:rPr lang="mr-IN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But you will receive power when the Holy Spirit has come upon you; and you shall be My witnesses both in Jerusalem, and in all Judea and Samaria, and even to the remotest part of the earth.”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Acts 2:1-4: “When the Day of Pentecost had come, they were all together in one place</a:t>
            </a:r>
            <a:r>
              <a:rPr lang="mr-IN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”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Acts 2:30,33: Christ is ruling in heaven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Colossians 1:13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669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</a:t>
            </a: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3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1-7: Nebuchadnezzar sets up a Golden image and requires its worship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8-18: The three Hebrews refuse to bow to the image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19-23: The Hebrews boys are thrown into the furnace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24-27: Deliverance by God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28-30: God is glorified and the Hebrew boys are promoted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1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1-3: The dream of 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Nebuchadnezzar.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4-11: The king asks that the dream be told to him and interpreted.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12-13: The anger of the 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king.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14-24: Daniel’s faith in action!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25-30: Daniel stands before the king and gives all credit to God!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31-49: The revelation and interpretation of the king’s 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dream.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31: A single great statue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32: Head –fine gold; Breast and Arms – silver; belly and thighs of bronze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33: Legs- iron; Feet partly of iron and partly of clay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34: A stone was cut out without hands, and it struck the statue on its feet of iron and clay and crushed them.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35: Iron, clay, bronze, silver, gold, crushed all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339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35: Iron, clay, bronze, silver, gold, crushed all at the same time. But the stone that struck the statue became a great mountain and filled the whole earth.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36-45: The interpretation of the dream </a:t>
            </a:r>
          </a:p>
        </p:txBody>
      </p:sp>
    </p:spTree>
    <p:extLst>
      <p:ext uri="{BB962C8B-B14F-4D97-AF65-F5344CB8AC3E}">
        <p14:creationId xmlns:p14="http://schemas.microsoft.com/office/powerpoint/2010/main" val="949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36-38: King Nebuchadnezzar is head of Gold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39: Another kingdom (Silver chest and arms)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39: Another third kingdom (of bronze belly and thighs)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40: A fourth kingdom (strong as iron)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41-43: Feet and toes made of iron and clay will be a divided kingdom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44: In the days of those kings</a:t>
            </a:r>
            <a:r>
              <a:rPr lang="mr-IN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fourth kingdom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44: God will set up a kingdom that will never be destroyed.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44: This kingdom will crush and put an end to all these kingdoms, but it will itself endure forever.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45: These things will take place in the future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22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Timeline of world empires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Babylon: 626-539 B.C.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Daniel taken in 605 B.C.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Second remnant taken in 597 B.C. (Ezekiel taken to Babylon)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Jerusalem falls and the temple is destroyed in 586 B.C.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Daniel speaks of the fall of Babylon (Daniel 5:28-31). </a:t>
            </a:r>
          </a:p>
        </p:txBody>
      </p:sp>
    </p:spTree>
    <p:extLst>
      <p:ext uri="{BB962C8B-B14F-4D97-AF65-F5344CB8AC3E}">
        <p14:creationId xmlns:p14="http://schemas.microsoft.com/office/powerpoint/2010/main" val="42440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22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Timeline of world empires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b="1" i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Medo</a:t>
            </a:r>
            <a:r>
              <a:rPr lang="en-US" sz="3200" b="1" i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-Persia: 539-331 B.C. (Chest and arms of Silver)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King Cyrus (Isaiah 44:28, 45:1)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2 Chronicles 36:22-23; Ezra 1:1-4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Daniel 5:28; 8:20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Not much elaboration on this world empire. </a:t>
            </a:r>
          </a:p>
        </p:txBody>
      </p:sp>
    </p:spTree>
    <p:extLst>
      <p:ext uri="{BB962C8B-B14F-4D97-AF65-F5344CB8AC3E}">
        <p14:creationId xmlns:p14="http://schemas.microsoft.com/office/powerpoint/2010/main" val="8209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Timeline of world empires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Greece: 331-63 B.C. (Belly and thighs of Bronze)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Alexander the Great (331-323 B.C.). Became king after his father Philip died in 336 B.C. </a:t>
            </a:r>
          </a:p>
        </p:txBody>
      </p:sp>
    </p:spTree>
    <p:extLst>
      <p:ext uri="{BB962C8B-B14F-4D97-AF65-F5344CB8AC3E}">
        <p14:creationId xmlns:p14="http://schemas.microsoft.com/office/powerpoint/2010/main" val="3165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930</Words>
  <Application>Microsoft Macintosh PowerPoint</Application>
  <PresentationFormat>Custom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Benjamin Lee</cp:lastModifiedBy>
  <cp:revision>70</cp:revision>
  <dcterms:created xsi:type="dcterms:W3CDTF">2018-09-27T13:36:01Z</dcterms:created>
  <dcterms:modified xsi:type="dcterms:W3CDTF">2021-05-05T19:08:09Z</dcterms:modified>
</cp:coreProperties>
</file>