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BF5"/>
    <a:srgbClr val="625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6"/>
    <p:restoredTop sz="94610"/>
  </p:normalViewPr>
  <p:slideViewPr>
    <p:cSldViewPr snapToGrid="0">
      <p:cViewPr varScale="1">
        <p:scale>
          <a:sx n="102" d="100"/>
          <a:sy n="102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310A-071C-9D99-D2B0-C7AB98099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52273-94B7-A398-162D-9803441EF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2F3FB-0B9F-3BF4-DCF0-985E853F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F6589-44DD-BF2A-49B2-5C86BA030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7B937-50A4-2B3B-1FBD-9DE316D32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1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5AA4-E0C1-971F-010F-93F1F579F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28543-1BFC-3782-E4C3-FE893ABD5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3CF87-F487-01AC-2A53-64E754C8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72BDB-D607-1972-1EDB-AADD4C50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8BCFE-573C-D534-3925-2FF301F4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78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B002E-424F-F70D-3316-F18263C5A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D012F-EB0D-EC15-2A89-B7BA9004A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105BF-DB1B-2D50-D362-E5BAC822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3575E-EC95-0F53-0350-2292698E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96D32-6F3C-4D04-5AE7-293C4E01A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1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55D93-FF37-FB6E-F725-9733A357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43B73-DFC5-8788-D9FF-0B7FA4C9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49723-9276-6ADC-F499-B97337947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04A03-EBF8-112B-07C8-E605C1BFD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F3692-2E48-71FE-8681-06EBE4CE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7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971B-2B52-5E24-DFC2-8DD761D4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DC39A-3C45-C55B-DD30-AAF8D343A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EDCB6-7E1F-2692-9E89-AB932B82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4ED62-6002-BAFA-755D-241B6B7C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01603-254B-CA59-3868-E9149D74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5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57B7-59F4-FAD3-6441-1CEED0F3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4087F-6F52-B9D6-2644-45388D0894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A6F82-A279-994E-73DC-BA6D8E959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873A9-12FC-4601-1669-314EC583C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06C053-BE2E-23E8-0A50-97CF684C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CBFAA-24AC-E580-7FFE-A4CC176E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4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ADCF-16BA-371C-123C-12B7DBE86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FF4EB-7521-C6AA-02BB-4B778128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7D8E5-8451-0F5F-3353-ABEBCC589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F75124-B689-8A85-342A-C5AB2E089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C87A3-9275-0E1A-C3EC-C695F5DAA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B1D648-7FB0-D9D2-251C-643EC898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839D21-9482-B43B-1B82-16D27E73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5147D2-8965-99B8-2C24-DB8B3B78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39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5B300-3102-DE73-F9B5-93902353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D748C-5D64-6BD1-8943-6C22117C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84BEFC-1A7A-6ADA-7B2E-70FE56DA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82439-4BD3-436A-58B8-ABA08842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58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47B438-4E81-3649-5409-7349B97F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73E300-5AAC-84EA-45ED-970D3D42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5E4A3-152D-83FD-26E9-F3631AF59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59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9F54-6ACC-2DA3-15A3-28D70EB97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0EE63-CC7D-FEC0-F888-3409F49AC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86D48-0B3E-87C7-0483-0C50E3940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DD705-99DD-9815-7E14-0261239B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2F88C-8CAD-E367-2190-C610738C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E3AA2-E2D4-96FB-1F11-48D33853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94F1-660C-437A-D078-92781706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47F541-ED53-BA31-2B30-5C15C5CD4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AD0E3-009C-43C6-6E89-238A52B63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8BEEE-FC12-8A1C-7A5E-30803719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E8DA6-665F-3F33-18E2-B9DB67B2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6462C-90F6-8E18-3FAA-4810D193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63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E2E4C5-427D-7A4E-BB83-1A4C9341D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34B7C-C03C-2BC3-EA0D-9D53BCAD6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28A15-4388-C3C1-0529-41DA70025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AFB5A7-1113-6844-AB33-8875788344A1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53D62-9A56-6394-03AE-00A060054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F9EF5-DC7A-9E37-77D3-698C10437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F24BC6-9821-3D48-A12C-B668B0E6C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1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and holding a globe&#10;&#10;Description automatically generated">
            <a:extLst>
              <a:ext uri="{FF2B5EF4-FFF2-40B4-BE49-F238E27FC236}">
                <a16:creationId xmlns:a16="http://schemas.microsoft.com/office/drawing/2014/main" id="{3240BE52-2D56-CC25-DCA9-D255606081A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9"/>
            <a:ext cx="12192000" cy="684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56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49B8B-FE45-D202-AB6C-7EA15F359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DDE8CA80-FD90-E55C-6F7F-CA80CF6280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900CF0-BBB1-270C-2EF3-A98C982EBE24}"/>
              </a:ext>
            </a:extLst>
          </p:cNvPr>
          <p:cNvSpPr txBox="1"/>
          <p:nvPr/>
        </p:nvSpPr>
        <p:spPr>
          <a:xfrm>
            <a:off x="288099" y="100208"/>
            <a:ext cx="973272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is in control as our Creator, King, Judge, and Father.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has given us control in the form of our free will. 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have a healthy fear because God is in control.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take comfort because God is in control.</a:t>
            </a:r>
          </a:p>
        </p:txBody>
      </p:sp>
    </p:spTree>
    <p:extLst>
      <p:ext uri="{BB962C8B-B14F-4D97-AF65-F5344CB8AC3E}">
        <p14:creationId xmlns:p14="http://schemas.microsoft.com/office/powerpoint/2010/main" val="236344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B345B1AA-CDC7-E618-3DDB-06C6C70FA1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483BC1-9339-07C2-6E74-1B0855F10D62}"/>
              </a:ext>
            </a:extLst>
          </p:cNvPr>
          <p:cNvSpPr txBox="1"/>
          <p:nvPr/>
        </p:nvSpPr>
        <p:spPr>
          <a:xfrm>
            <a:off x="300625" y="263047"/>
            <a:ext cx="11436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the Creator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F4F2E1-3C04-E368-F5C5-2A35559265CD}"/>
              </a:ext>
            </a:extLst>
          </p:cNvPr>
          <p:cNvSpPr txBox="1"/>
          <p:nvPr/>
        </p:nvSpPr>
        <p:spPr>
          <a:xfrm>
            <a:off x="300625" y="1186377"/>
            <a:ext cx="11711836" cy="3160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 has revealed Himself in creation. </a:t>
            </a:r>
            <a:r>
              <a:rPr lang="en-US" sz="3200" i="1" dirty="0">
                <a:solidFill>
                  <a:srgbClr val="625C4C"/>
                </a:solidFill>
              </a:rPr>
              <a:t>(Romans 1:19-25)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He is omnipotent and His understanding is beyond ours.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rgbClr val="625C4C"/>
                </a:solidFill>
              </a:rPr>
              <a:t>	- Genesis 3:14-19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rgbClr val="625C4C"/>
                </a:solidFill>
              </a:rPr>
              <a:t>	- Job 2:3-6, 38:4-29</a:t>
            </a:r>
          </a:p>
        </p:txBody>
      </p:sp>
    </p:spTree>
    <p:extLst>
      <p:ext uri="{BB962C8B-B14F-4D97-AF65-F5344CB8AC3E}">
        <p14:creationId xmlns:p14="http://schemas.microsoft.com/office/powerpoint/2010/main" val="269593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D55211-FE99-8184-1C7E-892C3F63A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EAE4931D-4C36-D25B-AC27-BD6AC38D475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7F85196-222D-9F2C-0008-2C610D3A3429}"/>
              </a:ext>
            </a:extLst>
          </p:cNvPr>
          <p:cNvSpPr txBox="1"/>
          <p:nvPr/>
        </p:nvSpPr>
        <p:spPr>
          <a:xfrm>
            <a:off x="300625" y="263047"/>
            <a:ext cx="11436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the 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29A4D9-350B-5484-4B78-93993A14F0E8}"/>
              </a:ext>
            </a:extLst>
          </p:cNvPr>
          <p:cNvSpPr txBox="1"/>
          <p:nvPr/>
        </p:nvSpPr>
        <p:spPr>
          <a:xfrm>
            <a:off x="300625" y="1186377"/>
            <a:ext cx="11711836" cy="389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 is the perfect King and has ALL authority. </a:t>
            </a:r>
            <a:r>
              <a:rPr lang="en-US" sz="3200" i="1" dirty="0">
                <a:solidFill>
                  <a:srgbClr val="625C4C"/>
                </a:solidFill>
              </a:rPr>
              <a:t>(Ephesians 1:18-21, 4:18-24)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Jesus died to save His “subjects!” 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rgbClr val="625C4C"/>
                </a:solidFill>
              </a:rPr>
              <a:t>	- Romans 5:7-8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rgbClr val="625C4C"/>
                </a:solidFill>
              </a:rPr>
              <a:t>	- 1 Thessalonians 2:10-12</a:t>
            </a:r>
          </a:p>
        </p:txBody>
      </p:sp>
    </p:spTree>
    <p:extLst>
      <p:ext uri="{BB962C8B-B14F-4D97-AF65-F5344CB8AC3E}">
        <p14:creationId xmlns:p14="http://schemas.microsoft.com/office/powerpoint/2010/main" val="328586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001F5-3173-806C-B83E-56AC93856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690095BC-4F45-D4EF-9707-F89BBDFE76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89A174-0354-FC35-A4A9-D35D9437FEC0}"/>
              </a:ext>
            </a:extLst>
          </p:cNvPr>
          <p:cNvSpPr txBox="1"/>
          <p:nvPr/>
        </p:nvSpPr>
        <p:spPr>
          <a:xfrm>
            <a:off x="300625" y="263047"/>
            <a:ext cx="11436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the Judge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548AF-EEBC-51AD-7250-44998595AEA1}"/>
              </a:ext>
            </a:extLst>
          </p:cNvPr>
          <p:cNvSpPr txBox="1"/>
          <p:nvPr/>
        </p:nvSpPr>
        <p:spPr>
          <a:xfrm>
            <a:off x="300625" y="1186377"/>
            <a:ext cx="11711836" cy="3336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 judges His creation. </a:t>
            </a:r>
            <a:r>
              <a:rPr lang="en-US" sz="3200" i="1" dirty="0">
                <a:solidFill>
                  <a:srgbClr val="625C4C"/>
                </a:solidFill>
              </a:rPr>
              <a:t>(John 5:27, 30)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God’s judgment is just. </a:t>
            </a:r>
            <a:r>
              <a:rPr lang="en-US" sz="3200" i="1" dirty="0">
                <a:solidFill>
                  <a:srgbClr val="625C4C"/>
                </a:solidFill>
              </a:rPr>
              <a:t>(John 3:19-20)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Jesus is in control of judgment, but we are in control of our obedience! </a:t>
            </a:r>
            <a:r>
              <a:rPr lang="en-US" sz="3200" i="1" dirty="0">
                <a:solidFill>
                  <a:srgbClr val="625C4C"/>
                </a:solidFill>
              </a:rPr>
              <a:t>(Matthew 7:21-23)</a:t>
            </a:r>
            <a:endParaRPr lang="en-US" sz="3600" i="1" dirty="0">
              <a:solidFill>
                <a:srgbClr val="625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40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30E99-AAB2-C840-6EB0-18E927237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FC7A6295-FE6B-715A-F6FC-47A1B4EBC8E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A0BAD3-854F-7013-0637-9B18BE4495DE}"/>
              </a:ext>
            </a:extLst>
          </p:cNvPr>
          <p:cNvSpPr txBox="1"/>
          <p:nvPr/>
        </p:nvSpPr>
        <p:spPr>
          <a:xfrm>
            <a:off x="300625" y="263047"/>
            <a:ext cx="11436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the Father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A0675-0F39-3B58-83C2-5A8AD101535B}"/>
              </a:ext>
            </a:extLst>
          </p:cNvPr>
          <p:cNvSpPr txBox="1"/>
          <p:nvPr/>
        </p:nvSpPr>
        <p:spPr>
          <a:xfrm>
            <a:off x="150312" y="1157412"/>
            <a:ext cx="12041688" cy="3253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Our desires will not always align with God’s. </a:t>
            </a:r>
            <a:r>
              <a:rPr lang="en-US" sz="3200" i="1" dirty="0">
                <a:solidFill>
                  <a:srgbClr val="625C4C"/>
                </a:solidFill>
              </a:rPr>
              <a:t>(Matt. 26:39, 42)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 wants the best for His children.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625C4C"/>
                </a:solidFill>
              </a:rPr>
              <a:t>God has adopted us, but that means we live a certain way. </a:t>
            </a:r>
            <a:r>
              <a:rPr lang="en-US" sz="3200" i="1" dirty="0">
                <a:solidFill>
                  <a:srgbClr val="625C4C"/>
                </a:solidFill>
              </a:rPr>
              <a:t>(Ephesians 1:4-10)</a:t>
            </a:r>
            <a:endParaRPr lang="en-US" sz="3600" i="1" dirty="0">
              <a:solidFill>
                <a:srgbClr val="625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5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BDF268-9CB6-2A7E-E488-B26ED7811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4874A8-ADA3-E604-7C46-FBF41E9FA33A}"/>
              </a:ext>
            </a:extLst>
          </p:cNvPr>
          <p:cNvSpPr txBox="1"/>
          <p:nvPr/>
        </p:nvSpPr>
        <p:spPr>
          <a:xfrm>
            <a:off x="288099" y="100208"/>
            <a:ext cx="116867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4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is in control as our Creator, King, Judge, and Father.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30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87C5F9-8831-2961-3E4A-F77050745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EF7DB4-918A-E38C-0D36-A4EA129AE2D1}"/>
              </a:ext>
            </a:extLst>
          </p:cNvPr>
          <p:cNvSpPr txBox="1"/>
          <p:nvPr/>
        </p:nvSpPr>
        <p:spPr>
          <a:xfrm>
            <a:off x="288099" y="100208"/>
            <a:ext cx="116860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is in control as our Creator, King, Judge, and Father.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has given us control in the form of our free will. </a:t>
            </a:r>
          </a:p>
          <a:p>
            <a:pPr algn="ctr"/>
            <a:r>
              <a:rPr lang="en-US" sz="3600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8:38-39</a:t>
            </a:r>
          </a:p>
        </p:txBody>
      </p:sp>
    </p:spTree>
    <p:extLst>
      <p:ext uri="{BB962C8B-B14F-4D97-AF65-F5344CB8AC3E}">
        <p14:creationId xmlns:p14="http://schemas.microsoft.com/office/powerpoint/2010/main" val="209150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77C68A-5EDE-16ED-137D-1C9F641D0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45040E-2C0D-B0C9-B9F5-A98442A06F0C}"/>
              </a:ext>
            </a:extLst>
          </p:cNvPr>
          <p:cNvSpPr txBox="1"/>
          <p:nvPr/>
        </p:nvSpPr>
        <p:spPr>
          <a:xfrm>
            <a:off x="288098" y="100208"/>
            <a:ext cx="116860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is in control as our Creator, King, Judge, and Father.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has given us control in the form of our free will. 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have a healthy fear because God is in control.</a:t>
            </a:r>
          </a:p>
          <a:p>
            <a:pPr algn="ctr"/>
            <a:r>
              <a:rPr lang="en-US" sz="3600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14:10-12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87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AC9B7D-C46F-7324-8D06-9EC6021A0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4CAAED-F8EE-3CD6-8C4B-9A7A7022EC6E}"/>
              </a:ext>
            </a:extLst>
          </p:cNvPr>
          <p:cNvSpPr txBox="1"/>
          <p:nvPr/>
        </p:nvSpPr>
        <p:spPr>
          <a:xfrm>
            <a:off x="288098" y="100208"/>
            <a:ext cx="11686032" cy="678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is in control as our Creator, King, Judge, and Father.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has given us control in the form of our free will. 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have a healthy fear because God is in control.</a:t>
            </a:r>
          </a:p>
          <a:p>
            <a:pPr marL="914400" indent="-914400" algn="ctr">
              <a:buFont typeface="+mj-lt"/>
              <a:buAutoNum type="arabicPeriod"/>
            </a:pPr>
            <a:endParaRPr lang="en-US" sz="1000" b="1" i="1" dirty="0">
              <a:solidFill>
                <a:srgbClr val="625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ctr">
              <a:buFont typeface="+mj-lt"/>
              <a:buAutoNum type="arabicPeriod"/>
            </a:pPr>
            <a:r>
              <a:rPr lang="en-US" sz="4400" b="1" i="1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should take comfort because God is in control.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rgbClr val="625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Isaiah 55:6-9, Proverbs 3:5-6, Ephesians 3:20-21</a:t>
            </a:r>
          </a:p>
        </p:txBody>
      </p:sp>
    </p:spTree>
    <p:extLst>
      <p:ext uri="{BB962C8B-B14F-4D97-AF65-F5344CB8AC3E}">
        <p14:creationId xmlns:p14="http://schemas.microsoft.com/office/powerpoint/2010/main" val="31440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353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Myles H</dc:creator>
  <cp:lastModifiedBy>Myles H</cp:lastModifiedBy>
  <cp:revision>4</cp:revision>
  <dcterms:created xsi:type="dcterms:W3CDTF">2024-11-29T14:53:18Z</dcterms:created>
  <dcterms:modified xsi:type="dcterms:W3CDTF">2024-11-29T23:30:00Z</dcterms:modified>
</cp:coreProperties>
</file>