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77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-169872"/>
            <a:ext cx="119663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29: Belshazzar gives the gifts to Daniel. Why did Daniel take them?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30: The king dies. Babylon is defeated. Darius the Mede received the kingdom. </a:t>
            </a:r>
            <a:endParaRPr lang="en-US" sz="3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000" i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225669" y="142878"/>
            <a:ext cx="11966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Application: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Learn from the mistakes of others. Live and learn or learn and live.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Sin often looks like a banquet.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Speak the truth.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What else can we learn from this chapter?</a:t>
            </a:r>
            <a:endParaRPr lang="en-US" sz="3200" b="1" i="1" dirty="0" smtClean="0">
              <a:solidFill>
                <a:srgbClr val="FFFF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Almost a quarter century has passed from Chapter 4 to Chapter 5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Nebuchadnezzar 605- 562 B.C.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Amel-marduk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, ruled for 2 years (562 B.C. – 560 B.C.). 2 Kings 25:27-30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Neriglissar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ruled from 560-556 B.C.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Labashi-marduk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then reigned in 556 B.C.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Nabonidus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then ruled from 556-539 B.C.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Belshazzar 553-539 B.C.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752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Belshazzar was ruling in a co-regency (a situation where a monarchical position such as a prince, princess, king, queen, emperor, normally held by only a single person, is held by two or more) function with his father.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“Nebuchadnezzar his father</a:t>
            </a:r>
            <a:r>
              <a:rPr lang="mr-IN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” Verses 2, 11, 13,18, 22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Nebuchadnezzar wasn’t his literal father.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“A successor on a royal throne could be called ‘son’ of the predecessor, when no blood relation existed.”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“Belshazzar could well have been the grandson of Nebuchadnezzar, through his mother</a:t>
            </a:r>
            <a:r>
              <a:rPr lang="mr-IN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”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1: Belshazzar the king held a great feast. Why?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This would be the night Babylon would fall, page 44, 47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2: The gold and silver vessels from the Temple in Jerusalem were used.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3-4: They praised the gods of gold, silver, bronze, iron, wood, and stone.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5: The party is now officially over! A hand is seen writing on the wall.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“The God who is treated as powerless has power and it will expose the gods who are manifestly powerless for they are</a:t>
            </a:r>
            <a:r>
              <a:rPr lang="mr-IN" sz="3000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000" i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”  (Psalm 115:1-8) </a:t>
            </a:r>
            <a:endParaRPr lang="en-US" sz="3000" i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5: The writing on the wall comes instantly like the judgment upon Nebuchadnezzar in 4:31 and Herod in Acts 12:23 to make its significance clear.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Something supernatural was taking place.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Writing began opposite the lampstand. “The king himself would likely have been seated where the light was brightest, which suggests that the writing took place near him.”</a:t>
            </a:r>
            <a:endParaRPr lang="en-US" sz="3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000" i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5: Why communicate through thi</a:t>
            </a: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 method? </a:t>
            </a:r>
            <a:endParaRPr lang="en-US" sz="3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king saw the writing and so would everyone else.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 dream would have been private. All there were worthy of rebuke.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writing would remain on the wall for everyone to see.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This manner of revelation was fully objective to the king – so that in his pagan way of thinking could not change or distort the information conveyed.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This would make it possible and necessary for God’s representative, Daniel.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000" i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6-9: The king is greatly alarmed.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king looks for someone who can interpret the writing.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reward: A purple robe (Royal color) and a necklace of gold.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No one can read it! At least, not yet! </a:t>
            </a:r>
            <a:endParaRPr lang="en-US" sz="3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10-12: The queen encourages the king to call in Daniel.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13-16: The king communicates with Daniel.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17: Daniel rejects the gifts Belshazzar offers. Why?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000" i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18 - 21: Daniel of the Most High God and Nebuchadnezzar.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22: Belshazzar did not learn from history.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23: Belshazzar exalted himself against the Lord of heaven.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He praised gods which do not see, hear, or understand.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He failed to glorify God in whose hand are your life-breath. 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000" i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-169872"/>
            <a:ext cx="11966331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24: The inscription that was written out.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25: MENE, MENE, TEKEL, UPHARSIN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26-28: The interpretation of the writing.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MENE = God has numbered the days of your kingdom and brought it to an end.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TEKEL = You have been weighed on the balance and found deficient.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UPHARSIN PERES= Your kingdom has been divided and given to the Medes and Persians.  (Isaiah 13)</a:t>
            </a:r>
            <a:endParaRPr lang="en-US" sz="3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000" i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743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Narrow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72</cp:revision>
  <dcterms:created xsi:type="dcterms:W3CDTF">2018-09-27T13:36:01Z</dcterms:created>
  <dcterms:modified xsi:type="dcterms:W3CDTF">2021-05-19T21:56:04Z</dcterms:modified>
</cp:coreProperties>
</file>